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840F5F-46B9-4F87-9CC2-7A9F253C1C63}" v="15" dt="2024-12-08T21:52:45.3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25" autoAdjust="0"/>
    <p:restoredTop sz="68657" autoAdjust="0"/>
  </p:normalViewPr>
  <p:slideViewPr>
    <p:cSldViewPr snapToGrid="0">
      <p:cViewPr varScale="1">
        <p:scale>
          <a:sx n="60" d="100"/>
          <a:sy n="60" d="100"/>
        </p:scale>
        <p:origin x="36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2053C3-A20A-45F2-BEE0-72D7A44126D1}"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US"/>
        </a:p>
      </dgm:t>
    </dgm:pt>
    <dgm:pt modelId="{13A546DC-14B0-404A-A393-A76DC375BF73}">
      <dgm:prSet/>
      <dgm:spPr/>
      <dgm:t>
        <a:bodyPr/>
        <a:lstStyle/>
        <a:p>
          <a:r>
            <a:rPr lang="en-CA" dirty="0"/>
            <a:t>Horizonal mechanic  - Dash</a:t>
          </a:r>
          <a:endParaRPr lang="en-US" dirty="0"/>
        </a:p>
      </dgm:t>
    </dgm:pt>
    <dgm:pt modelId="{07564836-0A8F-49CD-8E12-7DB91490BCDC}" type="parTrans" cxnId="{89C116B7-9F9E-47D8-B51B-85C40307A7B3}">
      <dgm:prSet/>
      <dgm:spPr/>
      <dgm:t>
        <a:bodyPr/>
        <a:lstStyle/>
        <a:p>
          <a:endParaRPr lang="en-US"/>
        </a:p>
      </dgm:t>
    </dgm:pt>
    <dgm:pt modelId="{7DD2E84D-B67F-4A84-9BCF-DBFBB81CCF9B}" type="sibTrans" cxnId="{89C116B7-9F9E-47D8-B51B-85C40307A7B3}">
      <dgm:prSet/>
      <dgm:spPr/>
      <dgm:t>
        <a:bodyPr/>
        <a:lstStyle/>
        <a:p>
          <a:endParaRPr lang="en-US"/>
        </a:p>
      </dgm:t>
    </dgm:pt>
    <dgm:pt modelId="{82468EAE-FCAE-4429-AB19-1EEC7EAFD168}">
      <dgm:prSet/>
      <dgm:spPr/>
      <dgm:t>
        <a:bodyPr/>
        <a:lstStyle/>
        <a:p>
          <a:r>
            <a:rPr lang="en-CA" dirty="0"/>
            <a:t>Vertical mechanic – Wall climb</a:t>
          </a:r>
          <a:endParaRPr lang="en-US" dirty="0"/>
        </a:p>
      </dgm:t>
    </dgm:pt>
    <dgm:pt modelId="{EE59F977-21C7-4C59-A130-03B2E7F2E41D}" type="parTrans" cxnId="{479D47EB-7348-4BA2-80D1-B2C36F9F6C5F}">
      <dgm:prSet/>
      <dgm:spPr/>
      <dgm:t>
        <a:bodyPr/>
        <a:lstStyle/>
        <a:p>
          <a:endParaRPr lang="en-US"/>
        </a:p>
      </dgm:t>
    </dgm:pt>
    <dgm:pt modelId="{A72BC5B5-C082-4F5E-8500-B91861C78C16}" type="sibTrans" cxnId="{479D47EB-7348-4BA2-80D1-B2C36F9F6C5F}">
      <dgm:prSet/>
      <dgm:spPr/>
      <dgm:t>
        <a:bodyPr/>
        <a:lstStyle/>
        <a:p>
          <a:endParaRPr lang="en-US"/>
        </a:p>
      </dgm:t>
    </dgm:pt>
    <dgm:pt modelId="{786EAFCD-CDC0-4E5B-9AC7-148FF86D5AB3}">
      <dgm:prSet/>
      <dgm:spPr/>
      <dgm:t>
        <a:bodyPr/>
        <a:lstStyle/>
        <a:p>
          <a:r>
            <a:rPr lang="en-CA" dirty="0"/>
            <a:t>Extra physics mechanic – Rocket Jump</a:t>
          </a:r>
          <a:endParaRPr lang="en-US" dirty="0"/>
        </a:p>
      </dgm:t>
    </dgm:pt>
    <dgm:pt modelId="{80073A9B-C429-4215-8244-AA03D80F86F1}" type="parTrans" cxnId="{83ACF90E-2F69-45A7-9423-6CCA561D9F58}">
      <dgm:prSet/>
      <dgm:spPr/>
      <dgm:t>
        <a:bodyPr/>
        <a:lstStyle/>
        <a:p>
          <a:endParaRPr lang="en-US"/>
        </a:p>
      </dgm:t>
    </dgm:pt>
    <dgm:pt modelId="{7FD01302-B3DD-45A4-BA29-800AC0F39E69}" type="sibTrans" cxnId="{83ACF90E-2F69-45A7-9423-6CCA561D9F58}">
      <dgm:prSet/>
      <dgm:spPr/>
      <dgm:t>
        <a:bodyPr/>
        <a:lstStyle/>
        <a:p>
          <a:endParaRPr lang="en-US"/>
        </a:p>
      </dgm:t>
    </dgm:pt>
    <dgm:pt modelId="{102B8646-8CFA-419D-B882-3C7E8C575689}" type="pres">
      <dgm:prSet presAssocID="{DC2053C3-A20A-45F2-BEE0-72D7A44126D1}" presName="root" presStyleCnt="0">
        <dgm:presLayoutVars>
          <dgm:dir/>
          <dgm:resizeHandles val="exact"/>
        </dgm:presLayoutVars>
      </dgm:prSet>
      <dgm:spPr/>
    </dgm:pt>
    <dgm:pt modelId="{7ED9A63B-8B5D-45EA-9335-930A95B42005}" type="pres">
      <dgm:prSet presAssocID="{13A546DC-14B0-404A-A393-A76DC375BF73}" presName="compNode" presStyleCnt="0"/>
      <dgm:spPr/>
    </dgm:pt>
    <dgm:pt modelId="{9A316211-C695-48F3-9D50-55697561BB42}" type="pres">
      <dgm:prSet presAssocID="{13A546DC-14B0-404A-A393-A76DC375BF73}" presName="bgRect" presStyleLbl="bgShp" presStyleIdx="0" presStyleCnt="3"/>
      <dgm:spPr/>
    </dgm:pt>
    <dgm:pt modelId="{9B0829DD-ACE0-4083-B033-4F3F878B5E97}" type="pres">
      <dgm:prSet presAssocID="{13A546DC-14B0-404A-A393-A76DC375BF73}"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Run with solid fill"/>
        </a:ext>
      </dgm:extLst>
    </dgm:pt>
    <dgm:pt modelId="{2C157A5A-F253-4BBB-B221-57A975E312B1}" type="pres">
      <dgm:prSet presAssocID="{13A546DC-14B0-404A-A393-A76DC375BF73}" presName="spaceRect" presStyleCnt="0"/>
      <dgm:spPr/>
    </dgm:pt>
    <dgm:pt modelId="{71989DE6-82D1-476A-9F3A-18B00A900301}" type="pres">
      <dgm:prSet presAssocID="{13A546DC-14B0-404A-A393-A76DC375BF73}" presName="parTx" presStyleLbl="revTx" presStyleIdx="0" presStyleCnt="3">
        <dgm:presLayoutVars>
          <dgm:chMax val="0"/>
          <dgm:chPref val="0"/>
        </dgm:presLayoutVars>
      </dgm:prSet>
      <dgm:spPr/>
    </dgm:pt>
    <dgm:pt modelId="{8A3E9255-42F9-4B3F-A4B0-84D93600F0F3}" type="pres">
      <dgm:prSet presAssocID="{7DD2E84D-B67F-4A84-9BCF-DBFBB81CCF9B}" presName="sibTrans" presStyleCnt="0"/>
      <dgm:spPr/>
    </dgm:pt>
    <dgm:pt modelId="{98174ED8-5D8A-4227-8995-F29E53D9380B}" type="pres">
      <dgm:prSet presAssocID="{82468EAE-FCAE-4429-AB19-1EEC7EAFD168}" presName="compNode" presStyleCnt="0"/>
      <dgm:spPr/>
    </dgm:pt>
    <dgm:pt modelId="{0C36F9C4-6BEB-470D-8FB9-3DDA28BA3D88}" type="pres">
      <dgm:prSet presAssocID="{82468EAE-FCAE-4429-AB19-1EEC7EAFD168}" presName="bgRect" presStyleLbl="bgShp" presStyleIdx="1" presStyleCnt="3"/>
      <dgm:spPr/>
    </dgm:pt>
    <dgm:pt modelId="{048E0B31-BC38-4E4B-9A61-A06E3508393F}" type="pres">
      <dgm:prSet presAssocID="{82468EAE-FCAE-4429-AB19-1EEC7EAFD168}"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uilding Brick Wall with solid fill"/>
        </a:ext>
      </dgm:extLst>
    </dgm:pt>
    <dgm:pt modelId="{20E29644-4F99-4F76-8CDD-1515F00433E3}" type="pres">
      <dgm:prSet presAssocID="{82468EAE-FCAE-4429-AB19-1EEC7EAFD168}" presName="spaceRect" presStyleCnt="0"/>
      <dgm:spPr/>
    </dgm:pt>
    <dgm:pt modelId="{7C1B82C8-7BA0-4685-867E-41BAD44908E0}" type="pres">
      <dgm:prSet presAssocID="{82468EAE-FCAE-4429-AB19-1EEC7EAFD168}" presName="parTx" presStyleLbl="revTx" presStyleIdx="1" presStyleCnt="3">
        <dgm:presLayoutVars>
          <dgm:chMax val="0"/>
          <dgm:chPref val="0"/>
        </dgm:presLayoutVars>
      </dgm:prSet>
      <dgm:spPr/>
    </dgm:pt>
    <dgm:pt modelId="{7563E168-C069-4808-BBB5-DEF4DB69A3E3}" type="pres">
      <dgm:prSet presAssocID="{A72BC5B5-C082-4F5E-8500-B91861C78C16}" presName="sibTrans" presStyleCnt="0"/>
      <dgm:spPr/>
    </dgm:pt>
    <dgm:pt modelId="{A7245504-52C5-4AFA-99E5-327296A61BFB}" type="pres">
      <dgm:prSet presAssocID="{786EAFCD-CDC0-4E5B-9AC7-148FF86D5AB3}" presName="compNode" presStyleCnt="0"/>
      <dgm:spPr/>
    </dgm:pt>
    <dgm:pt modelId="{2DDE369F-CE15-446A-84A6-96AD3717B396}" type="pres">
      <dgm:prSet presAssocID="{786EAFCD-CDC0-4E5B-9AC7-148FF86D5AB3}" presName="bgRect" presStyleLbl="bgShp" presStyleIdx="2" presStyleCnt="3"/>
      <dgm:spPr/>
    </dgm:pt>
    <dgm:pt modelId="{CBB4E2BD-BBAC-43D6-A2AA-839D98E330D2}" type="pres">
      <dgm:prSet presAssocID="{786EAFCD-CDC0-4E5B-9AC7-148FF86D5AB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ocket"/>
        </a:ext>
      </dgm:extLst>
    </dgm:pt>
    <dgm:pt modelId="{3F9234C9-8593-4201-99D3-E717CC286B29}" type="pres">
      <dgm:prSet presAssocID="{786EAFCD-CDC0-4E5B-9AC7-148FF86D5AB3}" presName="spaceRect" presStyleCnt="0"/>
      <dgm:spPr/>
    </dgm:pt>
    <dgm:pt modelId="{BB160E95-DB91-4D85-9659-387D89FFF1DE}" type="pres">
      <dgm:prSet presAssocID="{786EAFCD-CDC0-4E5B-9AC7-148FF86D5AB3}" presName="parTx" presStyleLbl="revTx" presStyleIdx="2" presStyleCnt="3">
        <dgm:presLayoutVars>
          <dgm:chMax val="0"/>
          <dgm:chPref val="0"/>
        </dgm:presLayoutVars>
      </dgm:prSet>
      <dgm:spPr/>
    </dgm:pt>
  </dgm:ptLst>
  <dgm:cxnLst>
    <dgm:cxn modelId="{83ACF90E-2F69-45A7-9423-6CCA561D9F58}" srcId="{DC2053C3-A20A-45F2-BEE0-72D7A44126D1}" destId="{786EAFCD-CDC0-4E5B-9AC7-148FF86D5AB3}" srcOrd="2" destOrd="0" parTransId="{80073A9B-C429-4215-8244-AA03D80F86F1}" sibTransId="{7FD01302-B3DD-45A4-BA29-800AC0F39E69}"/>
    <dgm:cxn modelId="{25C12E66-A06C-4F8A-B509-2AB1B2EB8A82}" type="presOf" srcId="{DC2053C3-A20A-45F2-BEE0-72D7A44126D1}" destId="{102B8646-8CFA-419D-B882-3C7E8C575689}" srcOrd="0" destOrd="0" presId="urn:microsoft.com/office/officeart/2018/2/layout/IconVerticalSolidList"/>
    <dgm:cxn modelId="{1FE2D05A-F664-48D2-A5CB-6F55C3400B49}" type="presOf" srcId="{786EAFCD-CDC0-4E5B-9AC7-148FF86D5AB3}" destId="{BB160E95-DB91-4D85-9659-387D89FFF1DE}" srcOrd="0" destOrd="0" presId="urn:microsoft.com/office/officeart/2018/2/layout/IconVerticalSolidList"/>
    <dgm:cxn modelId="{53121795-F593-4B7B-9DC0-92627085BE51}" type="presOf" srcId="{82468EAE-FCAE-4429-AB19-1EEC7EAFD168}" destId="{7C1B82C8-7BA0-4685-867E-41BAD44908E0}" srcOrd="0" destOrd="0" presId="urn:microsoft.com/office/officeart/2018/2/layout/IconVerticalSolidList"/>
    <dgm:cxn modelId="{89C116B7-9F9E-47D8-B51B-85C40307A7B3}" srcId="{DC2053C3-A20A-45F2-BEE0-72D7A44126D1}" destId="{13A546DC-14B0-404A-A393-A76DC375BF73}" srcOrd="0" destOrd="0" parTransId="{07564836-0A8F-49CD-8E12-7DB91490BCDC}" sibTransId="{7DD2E84D-B67F-4A84-9BCF-DBFBB81CCF9B}"/>
    <dgm:cxn modelId="{479D47EB-7348-4BA2-80D1-B2C36F9F6C5F}" srcId="{DC2053C3-A20A-45F2-BEE0-72D7A44126D1}" destId="{82468EAE-FCAE-4429-AB19-1EEC7EAFD168}" srcOrd="1" destOrd="0" parTransId="{EE59F977-21C7-4C59-A130-03B2E7F2E41D}" sibTransId="{A72BC5B5-C082-4F5E-8500-B91861C78C16}"/>
    <dgm:cxn modelId="{761396FA-18EF-49DD-ADBF-66BEC39E5D25}" type="presOf" srcId="{13A546DC-14B0-404A-A393-A76DC375BF73}" destId="{71989DE6-82D1-476A-9F3A-18B00A900301}" srcOrd="0" destOrd="0" presId="urn:microsoft.com/office/officeart/2018/2/layout/IconVerticalSolidList"/>
    <dgm:cxn modelId="{A3B4C96F-970B-45CA-829C-2C89D537BBD1}" type="presParOf" srcId="{102B8646-8CFA-419D-B882-3C7E8C575689}" destId="{7ED9A63B-8B5D-45EA-9335-930A95B42005}" srcOrd="0" destOrd="0" presId="urn:microsoft.com/office/officeart/2018/2/layout/IconVerticalSolidList"/>
    <dgm:cxn modelId="{5D025AC5-A3BF-4B6A-8F19-A3C863D00420}" type="presParOf" srcId="{7ED9A63B-8B5D-45EA-9335-930A95B42005}" destId="{9A316211-C695-48F3-9D50-55697561BB42}" srcOrd="0" destOrd="0" presId="urn:microsoft.com/office/officeart/2018/2/layout/IconVerticalSolidList"/>
    <dgm:cxn modelId="{60F39C2F-372F-434A-AB7C-D3175FB46365}" type="presParOf" srcId="{7ED9A63B-8B5D-45EA-9335-930A95B42005}" destId="{9B0829DD-ACE0-4083-B033-4F3F878B5E97}" srcOrd="1" destOrd="0" presId="urn:microsoft.com/office/officeart/2018/2/layout/IconVerticalSolidList"/>
    <dgm:cxn modelId="{8370A969-08E8-4D37-9BD4-A60A3500A0F6}" type="presParOf" srcId="{7ED9A63B-8B5D-45EA-9335-930A95B42005}" destId="{2C157A5A-F253-4BBB-B221-57A975E312B1}" srcOrd="2" destOrd="0" presId="urn:microsoft.com/office/officeart/2018/2/layout/IconVerticalSolidList"/>
    <dgm:cxn modelId="{EB8DE027-F1AA-4498-9828-37DC02C03582}" type="presParOf" srcId="{7ED9A63B-8B5D-45EA-9335-930A95B42005}" destId="{71989DE6-82D1-476A-9F3A-18B00A900301}" srcOrd="3" destOrd="0" presId="urn:microsoft.com/office/officeart/2018/2/layout/IconVerticalSolidList"/>
    <dgm:cxn modelId="{C1A9DC39-6B72-4DFD-A4F8-D16F88E4B844}" type="presParOf" srcId="{102B8646-8CFA-419D-B882-3C7E8C575689}" destId="{8A3E9255-42F9-4B3F-A4B0-84D93600F0F3}" srcOrd="1" destOrd="0" presId="urn:microsoft.com/office/officeart/2018/2/layout/IconVerticalSolidList"/>
    <dgm:cxn modelId="{E7FC80E8-5AAC-4E22-A6CD-65602C9E1D88}" type="presParOf" srcId="{102B8646-8CFA-419D-B882-3C7E8C575689}" destId="{98174ED8-5D8A-4227-8995-F29E53D9380B}" srcOrd="2" destOrd="0" presId="urn:microsoft.com/office/officeart/2018/2/layout/IconVerticalSolidList"/>
    <dgm:cxn modelId="{51A2ED4F-AE22-4D38-A5CD-EAC874AD90F7}" type="presParOf" srcId="{98174ED8-5D8A-4227-8995-F29E53D9380B}" destId="{0C36F9C4-6BEB-470D-8FB9-3DDA28BA3D88}" srcOrd="0" destOrd="0" presId="urn:microsoft.com/office/officeart/2018/2/layout/IconVerticalSolidList"/>
    <dgm:cxn modelId="{D89C39F8-7D93-49C8-903B-F76DE9545E56}" type="presParOf" srcId="{98174ED8-5D8A-4227-8995-F29E53D9380B}" destId="{048E0B31-BC38-4E4B-9A61-A06E3508393F}" srcOrd="1" destOrd="0" presId="urn:microsoft.com/office/officeart/2018/2/layout/IconVerticalSolidList"/>
    <dgm:cxn modelId="{457B0336-880E-4C34-97AD-6C339F986B71}" type="presParOf" srcId="{98174ED8-5D8A-4227-8995-F29E53D9380B}" destId="{20E29644-4F99-4F76-8CDD-1515F00433E3}" srcOrd="2" destOrd="0" presId="urn:microsoft.com/office/officeart/2018/2/layout/IconVerticalSolidList"/>
    <dgm:cxn modelId="{7AE21181-D73E-4B2F-9E35-0CD89923D770}" type="presParOf" srcId="{98174ED8-5D8A-4227-8995-F29E53D9380B}" destId="{7C1B82C8-7BA0-4685-867E-41BAD44908E0}" srcOrd="3" destOrd="0" presId="urn:microsoft.com/office/officeart/2018/2/layout/IconVerticalSolidList"/>
    <dgm:cxn modelId="{FF53799B-F7FC-45DC-A7EB-02DA287711BD}" type="presParOf" srcId="{102B8646-8CFA-419D-B882-3C7E8C575689}" destId="{7563E168-C069-4808-BBB5-DEF4DB69A3E3}" srcOrd="3" destOrd="0" presId="urn:microsoft.com/office/officeart/2018/2/layout/IconVerticalSolidList"/>
    <dgm:cxn modelId="{0F86A526-C1D3-4661-82D7-7600C2F6CFDA}" type="presParOf" srcId="{102B8646-8CFA-419D-B882-3C7E8C575689}" destId="{A7245504-52C5-4AFA-99E5-327296A61BFB}" srcOrd="4" destOrd="0" presId="urn:microsoft.com/office/officeart/2018/2/layout/IconVerticalSolidList"/>
    <dgm:cxn modelId="{4E16BC2C-F4E9-4245-8B79-065EBE9EAE71}" type="presParOf" srcId="{A7245504-52C5-4AFA-99E5-327296A61BFB}" destId="{2DDE369F-CE15-446A-84A6-96AD3717B396}" srcOrd="0" destOrd="0" presId="urn:microsoft.com/office/officeart/2018/2/layout/IconVerticalSolidList"/>
    <dgm:cxn modelId="{719CE433-4D5A-416E-8800-2F4227FE825B}" type="presParOf" srcId="{A7245504-52C5-4AFA-99E5-327296A61BFB}" destId="{CBB4E2BD-BBAC-43D6-A2AA-839D98E330D2}" srcOrd="1" destOrd="0" presId="urn:microsoft.com/office/officeart/2018/2/layout/IconVerticalSolidList"/>
    <dgm:cxn modelId="{599C20D3-49D5-4106-9A71-98E00D9DB74A}" type="presParOf" srcId="{A7245504-52C5-4AFA-99E5-327296A61BFB}" destId="{3F9234C9-8593-4201-99D3-E717CC286B29}" srcOrd="2" destOrd="0" presId="urn:microsoft.com/office/officeart/2018/2/layout/IconVerticalSolidList"/>
    <dgm:cxn modelId="{2DF414D3-1338-465D-8102-24E941B33838}" type="presParOf" srcId="{A7245504-52C5-4AFA-99E5-327296A61BFB}" destId="{BB160E95-DB91-4D85-9659-387D89FFF1DE}"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AC6A03D-138E-4381-A27E-13B94530E55F}"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44A4B0AB-C73A-4B13-A317-65C5465BD285}">
      <dgm:prSet/>
      <dgm:spPr/>
      <dgm:t>
        <a:bodyPr/>
        <a:lstStyle/>
        <a:p>
          <a:r>
            <a:rPr lang="en-CA" dirty="0"/>
            <a:t>Easy of use </a:t>
          </a:r>
          <a:endParaRPr lang="en-US" dirty="0"/>
        </a:p>
      </dgm:t>
    </dgm:pt>
    <dgm:pt modelId="{77EA01CD-A55D-49E2-AF8B-32E98FC10B31}" type="parTrans" cxnId="{0B81450E-0482-46D4-9618-95A476FDCBD0}">
      <dgm:prSet/>
      <dgm:spPr/>
      <dgm:t>
        <a:bodyPr/>
        <a:lstStyle/>
        <a:p>
          <a:endParaRPr lang="en-US"/>
        </a:p>
      </dgm:t>
    </dgm:pt>
    <dgm:pt modelId="{3676EEB0-6764-4E2F-917A-4A52C0E67D2E}" type="sibTrans" cxnId="{0B81450E-0482-46D4-9618-95A476FDCBD0}">
      <dgm:prSet/>
      <dgm:spPr/>
      <dgm:t>
        <a:bodyPr/>
        <a:lstStyle/>
        <a:p>
          <a:endParaRPr lang="en-US"/>
        </a:p>
      </dgm:t>
    </dgm:pt>
    <dgm:pt modelId="{ED68DE18-E365-48FA-A611-95635D606B03}">
      <dgm:prSet/>
      <dgm:spPr/>
      <dgm:t>
        <a:bodyPr/>
        <a:lstStyle/>
        <a:p>
          <a:r>
            <a:rPr lang="en-CA" dirty="0"/>
            <a:t>Customizability</a:t>
          </a:r>
          <a:endParaRPr lang="en-US" dirty="0"/>
        </a:p>
      </dgm:t>
    </dgm:pt>
    <dgm:pt modelId="{AE4C229C-5C84-4636-BC59-52AE6210FA19}" type="parTrans" cxnId="{BC88D703-49FD-41A8-9ACB-B03F6414DA34}">
      <dgm:prSet/>
      <dgm:spPr/>
      <dgm:t>
        <a:bodyPr/>
        <a:lstStyle/>
        <a:p>
          <a:endParaRPr lang="en-US"/>
        </a:p>
      </dgm:t>
    </dgm:pt>
    <dgm:pt modelId="{37CCF1CB-8564-4831-B47B-9E74B90D1612}" type="sibTrans" cxnId="{BC88D703-49FD-41A8-9ACB-B03F6414DA34}">
      <dgm:prSet/>
      <dgm:spPr/>
      <dgm:t>
        <a:bodyPr/>
        <a:lstStyle/>
        <a:p>
          <a:endParaRPr lang="en-US"/>
        </a:p>
      </dgm:t>
    </dgm:pt>
    <dgm:pt modelId="{11EDA848-C6E6-4E35-87CD-8352C5043D1C}">
      <dgm:prSet/>
      <dgm:spPr/>
      <dgm:t>
        <a:bodyPr/>
        <a:lstStyle/>
        <a:p>
          <a:r>
            <a:rPr lang="en-CA" dirty="0"/>
            <a:t>Depth</a:t>
          </a:r>
          <a:endParaRPr lang="en-US" dirty="0"/>
        </a:p>
      </dgm:t>
    </dgm:pt>
    <dgm:pt modelId="{B0C16194-C367-4DC8-A789-E08BD1B21716}" type="parTrans" cxnId="{A0E38F22-12C7-4938-8871-63265CFC66B2}">
      <dgm:prSet/>
      <dgm:spPr/>
      <dgm:t>
        <a:bodyPr/>
        <a:lstStyle/>
        <a:p>
          <a:endParaRPr lang="en-US"/>
        </a:p>
      </dgm:t>
    </dgm:pt>
    <dgm:pt modelId="{54DBF731-E91C-4338-842C-0E224327D8D0}" type="sibTrans" cxnId="{A0E38F22-12C7-4938-8871-63265CFC66B2}">
      <dgm:prSet/>
      <dgm:spPr/>
      <dgm:t>
        <a:bodyPr/>
        <a:lstStyle/>
        <a:p>
          <a:endParaRPr lang="en-US"/>
        </a:p>
      </dgm:t>
    </dgm:pt>
    <dgm:pt modelId="{BD5C9E85-7AAA-4849-9DF4-CBA3D4BD6BA2}">
      <dgm:prSet/>
      <dgm:spPr/>
      <dgm:t>
        <a:bodyPr/>
        <a:lstStyle/>
        <a:p>
          <a:r>
            <a:rPr lang="en-CA" dirty="0"/>
            <a:t>Unexpected</a:t>
          </a:r>
          <a:endParaRPr lang="en-US" dirty="0"/>
        </a:p>
      </dgm:t>
    </dgm:pt>
    <dgm:pt modelId="{17BA5200-DE87-4A4E-8A4C-B7209034648E}" type="parTrans" cxnId="{8575CA9D-E6DB-44C7-9C29-8FC4FC20011F}">
      <dgm:prSet/>
      <dgm:spPr/>
      <dgm:t>
        <a:bodyPr/>
        <a:lstStyle/>
        <a:p>
          <a:endParaRPr lang="en-US"/>
        </a:p>
      </dgm:t>
    </dgm:pt>
    <dgm:pt modelId="{08FFAC61-A75B-43C4-BA64-200422973EC0}" type="sibTrans" cxnId="{8575CA9D-E6DB-44C7-9C29-8FC4FC20011F}">
      <dgm:prSet/>
      <dgm:spPr/>
      <dgm:t>
        <a:bodyPr/>
        <a:lstStyle/>
        <a:p>
          <a:endParaRPr lang="en-US"/>
        </a:p>
      </dgm:t>
    </dgm:pt>
    <dgm:pt modelId="{3334C9D1-6F96-4312-BD6F-82770E1860E9}" type="pres">
      <dgm:prSet presAssocID="{8AC6A03D-138E-4381-A27E-13B94530E55F}" presName="vert0" presStyleCnt="0">
        <dgm:presLayoutVars>
          <dgm:dir/>
          <dgm:animOne val="branch"/>
          <dgm:animLvl val="lvl"/>
        </dgm:presLayoutVars>
      </dgm:prSet>
      <dgm:spPr/>
    </dgm:pt>
    <dgm:pt modelId="{0D917840-FEAC-4A9F-953C-19C6F16E4DF5}" type="pres">
      <dgm:prSet presAssocID="{44A4B0AB-C73A-4B13-A317-65C5465BD285}" presName="thickLine" presStyleLbl="alignNode1" presStyleIdx="0" presStyleCnt="4"/>
      <dgm:spPr/>
    </dgm:pt>
    <dgm:pt modelId="{92E7308C-B2AB-446A-8731-88F91551765C}" type="pres">
      <dgm:prSet presAssocID="{44A4B0AB-C73A-4B13-A317-65C5465BD285}" presName="horz1" presStyleCnt="0"/>
      <dgm:spPr/>
    </dgm:pt>
    <dgm:pt modelId="{19A6AB08-1030-4BE7-87EF-7FDA6ECF1A25}" type="pres">
      <dgm:prSet presAssocID="{44A4B0AB-C73A-4B13-A317-65C5465BD285}" presName="tx1" presStyleLbl="revTx" presStyleIdx="0" presStyleCnt="4"/>
      <dgm:spPr/>
    </dgm:pt>
    <dgm:pt modelId="{2736B835-D48A-42FA-85AC-7FDA19C216EC}" type="pres">
      <dgm:prSet presAssocID="{44A4B0AB-C73A-4B13-A317-65C5465BD285}" presName="vert1" presStyleCnt="0"/>
      <dgm:spPr/>
    </dgm:pt>
    <dgm:pt modelId="{82F42821-C947-4CC1-BC55-6B8850F1F9E3}" type="pres">
      <dgm:prSet presAssocID="{ED68DE18-E365-48FA-A611-95635D606B03}" presName="thickLine" presStyleLbl="alignNode1" presStyleIdx="1" presStyleCnt="4"/>
      <dgm:spPr/>
    </dgm:pt>
    <dgm:pt modelId="{A1B92987-92B6-4F96-B569-D36FAC603E34}" type="pres">
      <dgm:prSet presAssocID="{ED68DE18-E365-48FA-A611-95635D606B03}" presName="horz1" presStyleCnt="0"/>
      <dgm:spPr/>
    </dgm:pt>
    <dgm:pt modelId="{34D490A5-B358-40B1-AA43-E63AC51E7754}" type="pres">
      <dgm:prSet presAssocID="{ED68DE18-E365-48FA-A611-95635D606B03}" presName="tx1" presStyleLbl="revTx" presStyleIdx="1" presStyleCnt="4"/>
      <dgm:spPr/>
    </dgm:pt>
    <dgm:pt modelId="{1068BF6B-ABDA-4F3E-AAF9-6325ABAABBF7}" type="pres">
      <dgm:prSet presAssocID="{ED68DE18-E365-48FA-A611-95635D606B03}" presName="vert1" presStyleCnt="0"/>
      <dgm:spPr/>
    </dgm:pt>
    <dgm:pt modelId="{16FF54B5-A64A-4D80-8BCF-5F8EADCEE02D}" type="pres">
      <dgm:prSet presAssocID="{11EDA848-C6E6-4E35-87CD-8352C5043D1C}" presName="thickLine" presStyleLbl="alignNode1" presStyleIdx="2" presStyleCnt="4"/>
      <dgm:spPr/>
    </dgm:pt>
    <dgm:pt modelId="{5CF327CC-2155-4082-A924-93C90A7E4A4D}" type="pres">
      <dgm:prSet presAssocID="{11EDA848-C6E6-4E35-87CD-8352C5043D1C}" presName="horz1" presStyleCnt="0"/>
      <dgm:spPr/>
    </dgm:pt>
    <dgm:pt modelId="{9B03718A-957E-4CBD-B344-91071E2BCFF2}" type="pres">
      <dgm:prSet presAssocID="{11EDA848-C6E6-4E35-87CD-8352C5043D1C}" presName="tx1" presStyleLbl="revTx" presStyleIdx="2" presStyleCnt="4"/>
      <dgm:spPr/>
    </dgm:pt>
    <dgm:pt modelId="{9A44D395-0BF1-4C81-965E-04D5EFD27B3D}" type="pres">
      <dgm:prSet presAssocID="{11EDA848-C6E6-4E35-87CD-8352C5043D1C}" presName="vert1" presStyleCnt="0"/>
      <dgm:spPr/>
    </dgm:pt>
    <dgm:pt modelId="{2F76A7EB-B957-420B-8677-D40E9DB6B76A}" type="pres">
      <dgm:prSet presAssocID="{BD5C9E85-7AAA-4849-9DF4-CBA3D4BD6BA2}" presName="thickLine" presStyleLbl="alignNode1" presStyleIdx="3" presStyleCnt="4"/>
      <dgm:spPr/>
    </dgm:pt>
    <dgm:pt modelId="{0F2EB1CA-F75C-4895-A5CB-A1DA6830114B}" type="pres">
      <dgm:prSet presAssocID="{BD5C9E85-7AAA-4849-9DF4-CBA3D4BD6BA2}" presName="horz1" presStyleCnt="0"/>
      <dgm:spPr/>
    </dgm:pt>
    <dgm:pt modelId="{2E632B60-DC94-4B16-94B7-F8EA5F8F768B}" type="pres">
      <dgm:prSet presAssocID="{BD5C9E85-7AAA-4849-9DF4-CBA3D4BD6BA2}" presName="tx1" presStyleLbl="revTx" presStyleIdx="3" presStyleCnt="4"/>
      <dgm:spPr/>
    </dgm:pt>
    <dgm:pt modelId="{CA6DBA0B-FB2B-4BEE-8A7F-92B0E66F8EB2}" type="pres">
      <dgm:prSet presAssocID="{BD5C9E85-7AAA-4849-9DF4-CBA3D4BD6BA2}" presName="vert1" presStyleCnt="0"/>
      <dgm:spPr/>
    </dgm:pt>
  </dgm:ptLst>
  <dgm:cxnLst>
    <dgm:cxn modelId="{BC88D703-49FD-41A8-9ACB-B03F6414DA34}" srcId="{8AC6A03D-138E-4381-A27E-13B94530E55F}" destId="{ED68DE18-E365-48FA-A611-95635D606B03}" srcOrd="1" destOrd="0" parTransId="{AE4C229C-5C84-4636-BC59-52AE6210FA19}" sibTransId="{37CCF1CB-8564-4831-B47B-9E74B90D1612}"/>
    <dgm:cxn modelId="{0B81450E-0482-46D4-9618-95A476FDCBD0}" srcId="{8AC6A03D-138E-4381-A27E-13B94530E55F}" destId="{44A4B0AB-C73A-4B13-A317-65C5465BD285}" srcOrd="0" destOrd="0" parTransId="{77EA01CD-A55D-49E2-AF8B-32E98FC10B31}" sibTransId="{3676EEB0-6764-4E2F-917A-4A52C0E67D2E}"/>
    <dgm:cxn modelId="{65A5D621-199E-4F19-8A00-CA509E67D380}" type="presOf" srcId="{8AC6A03D-138E-4381-A27E-13B94530E55F}" destId="{3334C9D1-6F96-4312-BD6F-82770E1860E9}" srcOrd="0" destOrd="0" presId="urn:microsoft.com/office/officeart/2008/layout/LinedList"/>
    <dgm:cxn modelId="{A0E38F22-12C7-4938-8871-63265CFC66B2}" srcId="{8AC6A03D-138E-4381-A27E-13B94530E55F}" destId="{11EDA848-C6E6-4E35-87CD-8352C5043D1C}" srcOrd="2" destOrd="0" parTransId="{B0C16194-C367-4DC8-A789-E08BD1B21716}" sibTransId="{54DBF731-E91C-4338-842C-0E224327D8D0}"/>
    <dgm:cxn modelId="{9D4E6966-5E91-4905-A317-84FA8CEC12F0}" type="presOf" srcId="{11EDA848-C6E6-4E35-87CD-8352C5043D1C}" destId="{9B03718A-957E-4CBD-B344-91071E2BCFF2}" srcOrd="0" destOrd="0" presId="urn:microsoft.com/office/officeart/2008/layout/LinedList"/>
    <dgm:cxn modelId="{6EA24C57-0444-491A-98B9-2BA964CB4905}" type="presOf" srcId="{BD5C9E85-7AAA-4849-9DF4-CBA3D4BD6BA2}" destId="{2E632B60-DC94-4B16-94B7-F8EA5F8F768B}" srcOrd="0" destOrd="0" presId="urn:microsoft.com/office/officeart/2008/layout/LinedList"/>
    <dgm:cxn modelId="{8575CA9D-E6DB-44C7-9C29-8FC4FC20011F}" srcId="{8AC6A03D-138E-4381-A27E-13B94530E55F}" destId="{BD5C9E85-7AAA-4849-9DF4-CBA3D4BD6BA2}" srcOrd="3" destOrd="0" parTransId="{17BA5200-DE87-4A4E-8A4C-B7209034648E}" sibTransId="{08FFAC61-A75B-43C4-BA64-200422973EC0}"/>
    <dgm:cxn modelId="{394199A8-7EA0-4607-BEF9-559E48D5E18B}" type="presOf" srcId="{ED68DE18-E365-48FA-A611-95635D606B03}" destId="{34D490A5-B358-40B1-AA43-E63AC51E7754}" srcOrd="0" destOrd="0" presId="urn:microsoft.com/office/officeart/2008/layout/LinedList"/>
    <dgm:cxn modelId="{1E9C03DF-6AAF-4E60-BB58-19E023B53FF5}" type="presOf" srcId="{44A4B0AB-C73A-4B13-A317-65C5465BD285}" destId="{19A6AB08-1030-4BE7-87EF-7FDA6ECF1A25}" srcOrd="0" destOrd="0" presId="urn:microsoft.com/office/officeart/2008/layout/LinedList"/>
    <dgm:cxn modelId="{5335E8C2-0F66-482E-A98A-91156A7397A9}" type="presParOf" srcId="{3334C9D1-6F96-4312-BD6F-82770E1860E9}" destId="{0D917840-FEAC-4A9F-953C-19C6F16E4DF5}" srcOrd="0" destOrd="0" presId="urn:microsoft.com/office/officeart/2008/layout/LinedList"/>
    <dgm:cxn modelId="{96A1468E-7493-4DAE-B16C-B8637109B0C5}" type="presParOf" srcId="{3334C9D1-6F96-4312-BD6F-82770E1860E9}" destId="{92E7308C-B2AB-446A-8731-88F91551765C}" srcOrd="1" destOrd="0" presId="urn:microsoft.com/office/officeart/2008/layout/LinedList"/>
    <dgm:cxn modelId="{20D98C00-6D8B-4EE4-9F15-202F8C2404FF}" type="presParOf" srcId="{92E7308C-B2AB-446A-8731-88F91551765C}" destId="{19A6AB08-1030-4BE7-87EF-7FDA6ECF1A25}" srcOrd="0" destOrd="0" presId="urn:microsoft.com/office/officeart/2008/layout/LinedList"/>
    <dgm:cxn modelId="{9CAFA660-DA17-4B0B-BF80-2712F3E018C9}" type="presParOf" srcId="{92E7308C-B2AB-446A-8731-88F91551765C}" destId="{2736B835-D48A-42FA-85AC-7FDA19C216EC}" srcOrd="1" destOrd="0" presId="urn:microsoft.com/office/officeart/2008/layout/LinedList"/>
    <dgm:cxn modelId="{FED9B407-7699-4147-899D-A543248EF701}" type="presParOf" srcId="{3334C9D1-6F96-4312-BD6F-82770E1860E9}" destId="{82F42821-C947-4CC1-BC55-6B8850F1F9E3}" srcOrd="2" destOrd="0" presId="urn:microsoft.com/office/officeart/2008/layout/LinedList"/>
    <dgm:cxn modelId="{09D415D0-5B43-43D6-9B5E-9CED38584FA5}" type="presParOf" srcId="{3334C9D1-6F96-4312-BD6F-82770E1860E9}" destId="{A1B92987-92B6-4F96-B569-D36FAC603E34}" srcOrd="3" destOrd="0" presId="urn:microsoft.com/office/officeart/2008/layout/LinedList"/>
    <dgm:cxn modelId="{838A94BF-5701-412B-AF65-C2D3DF3D573D}" type="presParOf" srcId="{A1B92987-92B6-4F96-B569-D36FAC603E34}" destId="{34D490A5-B358-40B1-AA43-E63AC51E7754}" srcOrd="0" destOrd="0" presId="urn:microsoft.com/office/officeart/2008/layout/LinedList"/>
    <dgm:cxn modelId="{608934CD-B30A-441E-BA08-D230D3CBA050}" type="presParOf" srcId="{A1B92987-92B6-4F96-B569-D36FAC603E34}" destId="{1068BF6B-ABDA-4F3E-AAF9-6325ABAABBF7}" srcOrd="1" destOrd="0" presId="urn:microsoft.com/office/officeart/2008/layout/LinedList"/>
    <dgm:cxn modelId="{90CF0B34-1BB9-4B22-B6E1-4D48E643DD81}" type="presParOf" srcId="{3334C9D1-6F96-4312-BD6F-82770E1860E9}" destId="{16FF54B5-A64A-4D80-8BCF-5F8EADCEE02D}" srcOrd="4" destOrd="0" presId="urn:microsoft.com/office/officeart/2008/layout/LinedList"/>
    <dgm:cxn modelId="{4DAEC309-BA83-4277-9D7D-C1B9C2E62A36}" type="presParOf" srcId="{3334C9D1-6F96-4312-BD6F-82770E1860E9}" destId="{5CF327CC-2155-4082-A924-93C90A7E4A4D}" srcOrd="5" destOrd="0" presId="urn:microsoft.com/office/officeart/2008/layout/LinedList"/>
    <dgm:cxn modelId="{A31F2BA1-F663-4DC4-96F4-03CDD8669462}" type="presParOf" srcId="{5CF327CC-2155-4082-A924-93C90A7E4A4D}" destId="{9B03718A-957E-4CBD-B344-91071E2BCFF2}" srcOrd="0" destOrd="0" presId="urn:microsoft.com/office/officeart/2008/layout/LinedList"/>
    <dgm:cxn modelId="{95013195-AF3A-4A6A-88B1-2B3D83179002}" type="presParOf" srcId="{5CF327CC-2155-4082-A924-93C90A7E4A4D}" destId="{9A44D395-0BF1-4C81-965E-04D5EFD27B3D}" srcOrd="1" destOrd="0" presId="urn:microsoft.com/office/officeart/2008/layout/LinedList"/>
    <dgm:cxn modelId="{57625F3D-CD7D-4D31-B3CE-6EF8866D0FDA}" type="presParOf" srcId="{3334C9D1-6F96-4312-BD6F-82770E1860E9}" destId="{2F76A7EB-B957-420B-8677-D40E9DB6B76A}" srcOrd="6" destOrd="0" presId="urn:microsoft.com/office/officeart/2008/layout/LinedList"/>
    <dgm:cxn modelId="{5C0346D1-3655-42C7-9D0B-B53C1C001BB2}" type="presParOf" srcId="{3334C9D1-6F96-4312-BD6F-82770E1860E9}" destId="{0F2EB1CA-F75C-4895-A5CB-A1DA6830114B}" srcOrd="7" destOrd="0" presId="urn:microsoft.com/office/officeart/2008/layout/LinedList"/>
    <dgm:cxn modelId="{BEFA3435-3E1B-4A20-AC3C-C41EE20941C9}" type="presParOf" srcId="{0F2EB1CA-F75C-4895-A5CB-A1DA6830114B}" destId="{2E632B60-DC94-4B16-94B7-F8EA5F8F768B}" srcOrd="0" destOrd="0" presId="urn:microsoft.com/office/officeart/2008/layout/LinedList"/>
    <dgm:cxn modelId="{9D844D66-700C-49B7-8B9A-99DCFD260DF7}" type="presParOf" srcId="{0F2EB1CA-F75C-4895-A5CB-A1DA6830114B}" destId="{CA6DBA0B-FB2B-4BEE-8A7F-92B0E66F8E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316211-C695-48F3-9D50-55697561BB42}">
      <dsp:nvSpPr>
        <dsp:cNvPr id="0" name=""/>
        <dsp:cNvSpPr/>
      </dsp:nvSpPr>
      <dsp:spPr>
        <a:xfrm>
          <a:off x="0" y="680"/>
          <a:ext cx="5816750" cy="15913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0829DD-ACE0-4083-B033-4F3F878B5E97}">
      <dsp:nvSpPr>
        <dsp:cNvPr id="0" name=""/>
        <dsp:cNvSpPr/>
      </dsp:nvSpPr>
      <dsp:spPr>
        <a:xfrm>
          <a:off x="481381" y="358732"/>
          <a:ext cx="875239" cy="875239"/>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1989DE6-82D1-476A-9F3A-18B00A900301}">
      <dsp:nvSpPr>
        <dsp:cNvPr id="0" name=""/>
        <dsp:cNvSpPr/>
      </dsp:nvSpPr>
      <dsp:spPr>
        <a:xfrm>
          <a:off x="1838002" y="680"/>
          <a:ext cx="3978747" cy="1591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417" tIns="168417" rIns="168417" bIns="168417" numCol="1" spcCol="1270" anchor="ctr" anchorCtr="0">
          <a:noAutofit/>
        </a:bodyPr>
        <a:lstStyle/>
        <a:p>
          <a:pPr marL="0" lvl="0" indent="0" algn="l" defTabSz="1111250">
            <a:lnSpc>
              <a:spcPct val="90000"/>
            </a:lnSpc>
            <a:spcBef>
              <a:spcPct val="0"/>
            </a:spcBef>
            <a:spcAft>
              <a:spcPct val="35000"/>
            </a:spcAft>
            <a:buNone/>
          </a:pPr>
          <a:r>
            <a:rPr lang="en-CA" sz="2500" kern="1200" dirty="0"/>
            <a:t>Horizonal mechanic  - Dash</a:t>
          </a:r>
          <a:endParaRPr lang="en-US" sz="2500" kern="1200" dirty="0"/>
        </a:p>
      </dsp:txBody>
      <dsp:txXfrm>
        <a:off x="1838002" y="680"/>
        <a:ext cx="3978747" cy="1591344"/>
      </dsp:txXfrm>
    </dsp:sp>
    <dsp:sp modelId="{0C36F9C4-6BEB-470D-8FB9-3DDA28BA3D88}">
      <dsp:nvSpPr>
        <dsp:cNvPr id="0" name=""/>
        <dsp:cNvSpPr/>
      </dsp:nvSpPr>
      <dsp:spPr>
        <a:xfrm>
          <a:off x="0" y="1989860"/>
          <a:ext cx="5816750" cy="15913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48E0B31-BC38-4E4B-9A61-A06E3508393F}">
      <dsp:nvSpPr>
        <dsp:cNvPr id="0" name=""/>
        <dsp:cNvSpPr/>
      </dsp:nvSpPr>
      <dsp:spPr>
        <a:xfrm>
          <a:off x="481381" y="2347913"/>
          <a:ext cx="875239" cy="875239"/>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C1B82C8-7BA0-4685-867E-41BAD44908E0}">
      <dsp:nvSpPr>
        <dsp:cNvPr id="0" name=""/>
        <dsp:cNvSpPr/>
      </dsp:nvSpPr>
      <dsp:spPr>
        <a:xfrm>
          <a:off x="1838002" y="1989860"/>
          <a:ext cx="3978747" cy="1591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417" tIns="168417" rIns="168417" bIns="168417" numCol="1" spcCol="1270" anchor="ctr" anchorCtr="0">
          <a:noAutofit/>
        </a:bodyPr>
        <a:lstStyle/>
        <a:p>
          <a:pPr marL="0" lvl="0" indent="0" algn="l" defTabSz="1111250">
            <a:lnSpc>
              <a:spcPct val="90000"/>
            </a:lnSpc>
            <a:spcBef>
              <a:spcPct val="0"/>
            </a:spcBef>
            <a:spcAft>
              <a:spcPct val="35000"/>
            </a:spcAft>
            <a:buNone/>
          </a:pPr>
          <a:r>
            <a:rPr lang="en-CA" sz="2500" kern="1200" dirty="0"/>
            <a:t>Vertical mechanic – Wall climb</a:t>
          </a:r>
          <a:endParaRPr lang="en-US" sz="2500" kern="1200" dirty="0"/>
        </a:p>
      </dsp:txBody>
      <dsp:txXfrm>
        <a:off x="1838002" y="1989860"/>
        <a:ext cx="3978747" cy="1591344"/>
      </dsp:txXfrm>
    </dsp:sp>
    <dsp:sp modelId="{2DDE369F-CE15-446A-84A6-96AD3717B396}">
      <dsp:nvSpPr>
        <dsp:cNvPr id="0" name=""/>
        <dsp:cNvSpPr/>
      </dsp:nvSpPr>
      <dsp:spPr>
        <a:xfrm>
          <a:off x="0" y="3979041"/>
          <a:ext cx="5816750" cy="15913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BB4E2BD-BBAC-43D6-A2AA-839D98E330D2}">
      <dsp:nvSpPr>
        <dsp:cNvPr id="0" name=""/>
        <dsp:cNvSpPr/>
      </dsp:nvSpPr>
      <dsp:spPr>
        <a:xfrm>
          <a:off x="481381" y="4337093"/>
          <a:ext cx="875239" cy="87523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B160E95-DB91-4D85-9659-387D89FFF1DE}">
      <dsp:nvSpPr>
        <dsp:cNvPr id="0" name=""/>
        <dsp:cNvSpPr/>
      </dsp:nvSpPr>
      <dsp:spPr>
        <a:xfrm>
          <a:off x="1838002" y="3979041"/>
          <a:ext cx="3978747" cy="1591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417" tIns="168417" rIns="168417" bIns="168417" numCol="1" spcCol="1270" anchor="ctr" anchorCtr="0">
          <a:noAutofit/>
        </a:bodyPr>
        <a:lstStyle/>
        <a:p>
          <a:pPr marL="0" lvl="0" indent="0" algn="l" defTabSz="1111250">
            <a:lnSpc>
              <a:spcPct val="90000"/>
            </a:lnSpc>
            <a:spcBef>
              <a:spcPct val="0"/>
            </a:spcBef>
            <a:spcAft>
              <a:spcPct val="35000"/>
            </a:spcAft>
            <a:buNone/>
          </a:pPr>
          <a:r>
            <a:rPr lang="en-CA" sz="2500" kern="1200" dirty="0"/>
            <a:t>Extra physics mechanic – Rocket Jump</a:t>
          </a:r>
          <a:endParaRPr lang="en-US" sz="2500" kern="1200" dirty="0"/>
        </a:p>
      </dsp:txBody>
      <dsp:txXfrm>
        <a:off x="1838002" y="3979041"/>
        <a:ext cx="3978747" cy="15913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917840-FEAC-4A9F-953C-19C6F16E4DF5}">
      <dsp:nvSpPr>
        <dsp:cNvPr id="0" name=""/>
        <dsp:cNvSpPr/>
      </dsp:nvSpPr>
      <dsp:spPr>
        <a:xfrm>
          <a:off x="0" y="0"/>
          <a:ext cx="581675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A6AB08-1030-4BE7-87EF-7FDA6ECF1A25}">
      <dsp:nvSpPr>
        <dsp:cNvPr id="0" name=""/>
        <dsp:cNvSpPr/>
      </dsp:nvSpPr>
      <dsp:spPr>
        <a:xfrm>
          <a:off x="0" y="0"/>
          <a:ext cx="5816750" cy="1392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3840" tIns="243840" rIns="243840" bIns="243840" numCol="1" spcCol="1270" anchor="t" anchorCtr="0">
          <a:noAutofit/>
        </a:bodyPr>
        <a:lstStyle/>
        <a:p>
          <a:pPr marL="0" lvl="0" indent="0" algn="l" defTabSz="2844800">
            <a:lnSpc>
              <a:spcPct val="90000"/>
            </a:lnSpc>
            <a:spcBef>
              <a:spcPct val="0"/>
            </a:spcBef>
            <a:spcAft>
              <a:spcPct val="35000"/>
            </a:spcAft>
            <a:buNone/>
          </a:pPr>
          <a:r>
            <a:rPr lang="en-CA" sz="6400" kern="1200" dirty="0"/>
            <a:t>Easy of use </a:t>
          </a:r>
          <a:endParaRPr lang="en-US" sz="6400" kern="1200" dirty="0"/>
        </a:p>
      </dsp:txBody>
      <dsp:txXfrm>
        <a:off x="0" y="0"/>
        <a:ext cx="5816750" cy="1392766"/>
      </dsp:txXfrm>
    </dsp:sp>
    <dsp:sp modelId="{82F42821-C947-4CC1-BC55-6B8850F1F9E3}">
      <dsp:nvSpPr>
        <dsp:cNvPr id="0" name=""/>
        <dsp:cNvSpPr/>
      </dsp:nvSpPr>
      <dsp:spPr>
        <a:xfrm>
          <a:off x="0" y="1392766"/>
          <a:ext cx="5816750"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D490A5-B358-40B1-AA43-E63AC51E7754}">
      <dsp:nvSpPr>
        <dsp:cNvPr id="0" name=""/>
        <dsp:cNvSpPr/>
      </dsp:nvSpPr>
      <dsp:spPr>
        <a:xfrm>
          <a:off x="0" y="1392766"/>
          <a:ext cx="5816750" cy="1392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3840" tIns="243840" rIns="243840" bIns="243840" numCol="1" spcCol="1270" anchor="t" anchorCtr="0">
          <a:noAutofit/>
        </a:bodyPr>
        <a:lstStyle/>
        <a:p>
          <a:pPr marL="0" lvl="0" indent="0" algn="l" defTabSz="2844800">
            <a:lnSpc>
              <a:spcPct val="90000"/>
            </a:lnSpc>
            <a:spcBef>
              <a:spcPct val="0"/>
            </a:spcBef>
            <a:spcAft>
              <a:spcPct val="35000"/>
            </a:spcAft>
            <a:buNone/>
          </a:pPr>
          <a:r>
            <a:rPr lang="en-CA" sz="6400" kern="1200" dirty="0"/>
            <a:t>Customizability</a:t>
          </a:r>
          <a:endParaRPr lang="en-US" sz="6400" kern="1200" dirty="0"/>
        </a:p>
      </dsp:txBody>
      <dsp:txXfrm>
        <a:off x="0" y="1392766"/>
        <a:ext cx="5816750" cy="1392766"/>
      </dsp:txXfrm>
    </dsp:sp>
    <dsp:sp modelId="{16FF54B5-A64A-4D80-8BCF-5F8EADCEE02D}">
      <dsp:nvSpPr>
        <dsp:cNvPr id="0" name=""/>
        <dsp:cNvSpPr/>
      </dsp:nvSpPr>
      <dsp:spPr>
        <a:xfrm>
          <a:off x="0" y="2785532"/>
          <a:ext cx="5816750"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03718A-957E-4CBD-B344-91071E2BCFF2}">
      <dsp:nvSpPr>
        <dsp:cNvPr id="0" name=""/>
        <dsp:cNvSpPr/>
      </dsp:nvSpPr>
      <dsp:spPr>
        <a:xfrm>
          <a:off x="0" y="2785532"/>
          <a:ext cx="5816750" cy="1392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3840" tIns="243840" rIns="243840" bIns="243840" numCol="1" spcCol="1270" anchor="t" anchorCtr="0">
          <a:noAutofit/>
        </a:bodyPr>
        <a:lstStyle/>
        <a:p>
          <a:pPr marL="0" lvl="0" indent="0" algn="l" defTabSz="2844800">
            <a:lnSpc>
              <a:spcPct val="90000"/>
            </a:lnSpc>
            <a:spcBef>
              <a:spcPct val="0"/>
            </a:spcBef>
            <a:spcAft>
              <a:spcPct val="35000"/>
            </a:spcAft>
            <a:buNone/>
          </a:pPr>
          <a:r>
            <a:rPr lang="en-CA" sz="6400" kern="1200" dirty="0"/>
            <a:t>Depth</a:t>
          </a:r>
          <a:endParaRPr lang="en-US" sz="6400" kern="1200" dirty="0"/>
        </a:p>
      </dsp:txBody>
      <dsp:txXfrm>
        <a:off x="0" y="2785532"/>
        <a:ext cx="5816750" cy="1392766"/>
      </dsp:txXfrm>
    </dsp:sp>
    <dsp:sp modelId="{2F76A7EB-B957-420B-8677-D40E9DB6B76A}">
      <dsp:nvSpPr>
        <dsp:cNvPr id="0" name=""/>
        <dsp:cNvSpPr/>
      </dsp:nvSpPr>
      <dsp:spPr>
        <a:xfrm>
          <a:off x="0" y="4178299"/>
          <a:ext cx="581675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E632B60-DC94-4B16-94B7-F8EA5F8F768B}">
      <dsp:nvSpPr>
        <dsp:cNvPr id="0" name=""/>
        <dsp:cNvSpPr/>
      </dsp:nvSpPr>
      <dsp:spPr>
        <a:xfrm>
          <a:off x="0" y="4178299"/>
          <a:ext cx="5816750" cy="1392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3840" tIns="243840" rIns="243840" bIns="243840" numCol="1" spcCol="1270" anchor="t" anchorCtr="0">
          <a:noAutofit/>
        </a:bodyPr>
        <a:lstStyle/>
        <a:p>
          <a:pPr marL="0" lvl="0" indent="0" algn="l" defTabSz="2844800">
            <a:lnSpc>
              <a:spcPct val="90000"/>
            </a:lnSpc>
            <a:spcBef>
              <a:spcPct val="0"/>
            </a:spcBef>
            <a:spcAft>
              <a:spcPct val="35000"/>
            </a:spcAft>
            <a:buNone/>
          </a:pPr>
          <a:r>
            <a:rPr lang="en-CA" sz="6400" kern="1200" dirty="0"/>
            <a:t>Unexpected</a:t>
          </a:r>
          <a:endParaRPr lang="en-US" sz="6400" kern="1200" dirty="0"/>
        </a:p>
      </dsp:txBody>
      <dsp:txXfrm>
        <a:off x="0" y="4178299"/>
        <a:ext cx="5816750" cy="139276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gif>
</file>

<file path=ppt/media/image12.png>
</file>

<file path=ppt/media/image13.png>
</file>

<file path=ppt/media/image14.gif>
</file>

<file path=ppt/media/image15.png>
</file>

<file path=ppt/media/image16.gif>
</file>

<file path=ppt/media/image17.gif>
</file>

<file path=ppt/media/image18.gif>
</file>

<file path=ppt/media/image19.gif>
</file>

<file path=ppt/media/image2.png>
</file>

<file path=ppt/media/image3.svg>
</file>

<file path=ppt/media/image4.png>
</file>

<file path=ppt/media/image5.svg>
</file>

<file path=ppt/media/image6.png>
</file>

<file path=ppt/media/image7.sv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D5E9CD-8618-4876-9A79-0CFF6040EAAA}" type="datetimeFigureOut">
              <a:rPr lang="en-CA" smtClean="0"/>
              <a:t>2024-12-08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046642-7185-4D70-B3AB-8A0733FBD323}" type="slidenum">
              <a:rPr lang="en-CA" smtClean="0"/>
              <a:t>‹#›</a:t>
            </a:fld>
            <a:endParaRPr lang="en-CA"/>
          </a:p>
        </p:txBody>
      </p:sp>
    </p:spTree>
    <p:extLst>
      <p:ext uri="{BB962C8B-B14F-4D97-AF65-F5344CB8AC3E}">
        <p14:creationId xmlns:p14="http://schemas.microsoft.com/office/powerpoint/2010/main" val="1743344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For this project what I had in mind were a Dash, Wall climb and rocket jump</a:t>
            </a:r>
          </a:p>
          <a:p>
            <a:r>
              <a:rPr lang="en-CA" dirty="0"/>
              <a:t>I chose these set of mechanics to work on since they aligned the best with a personal project that I’ve been working on and want to learn more about it so I can better my work and directly implement it into my game.</a:t>
            </a:r>
          </a:p>
        </p:txBody>
      </p:sp>
      <p:sp>
        <p:nvSpPr>
          <p:cNvPr id="4" name="Slide Number Placeholder 3"/>
          <p:cNvSpPr>
            <a:spLocks noGrp="1"/>
          </p:cNvSpPr>
          <p:nvPr>
            <p:ph type="sldNum" sz="quarter" idx="5"/>
          </p:nvPr>
        </p:nvSpPr>
        <p:spPr/>
        <p:txBody>
          <a:bodyPr/>
          <a:lstStyle/>
          <a:p>
            <a:fld id="{B9046642-7185-4D70-B3AB-8A0733FBD323}" type="slidenum">
              <a:rPr lang="en-CA" smtClean="0"/>
              <a:t>2</a:t>
            </a:fld>
            <a:endParaRPr lang="en-CA"/>
          </a:p>
        </p:txBody>
      </p:sp>
    </p:spTree>
    <p:extLst>
      <p:ext uri="{BB962C8B-B14F-4D97-AF65-F5344CB8AC3E}">
        <p14:creationId xmlns:p14="http://schemas.microsoft.com/office/powerpoint/2010/main" val="35390974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For the dash the player when they press the shift key they will be launched in the direction they are facing and will dash for a determined amount of time, For example if the </a:t>
            </a:r>
            <a:r>
              <a:rPr lang="en-CA" dirty="0" err="1"/>
              <a:t>dashTimeMax</a:t>
            </a:r>
            <a:r>
              <a:rPr lang="en-CA" dirty="0"/>
              <a:t> is  3 seconds the player will dash for 3 seconds before stopping</a:t>
            </a:r>
          </a:p>
        </p:txBody>
      </p:sp>
      <p:sp>
        <p:nvSpPr>
          <p:cNvPr id="4" name="Slide Number Placeholder 3"/>
          <p:cNvSpPr>
            <a:spLocks noGrp="1"/>
          </p:cNvSpPr>
          <p:nvPr>
            <p:ph type="sldNum" sz="quarter" idx="5"/>
          </p:nvPr>
        </p:nvSpPr>
        <p:spPr/>
        <p:txBody>
          <a:bodyPr/>
          <a:lstStyle/>
          <a:p>
            <a:fld id="{B9046642-7185-4D70-B3AB-8A0733FBD323}" type="slidenum">
              <a:rPr lang="en-CA" smtClean="0"/>
              <a:t>3</a:t>
            </a:fld>
            <a:endParaRPr lang="en-CA"/>
          </a:p>
        </p:txBody>
      </p:sp>
    </p:spTree>
    <p:extLst>
      <p:ext uri="{BB962C8B-B14F-4D97-AF65-F5344CB8AC3E}">
        <p14:creationId xmlns:p14="http://schemas.microsoft.com/office/powerpoint/2010/main" val="1489840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one when a player starts climbing the wall they're going to check for layer named walls. If the player touches an object that has the layer walls attached to it they can press W key to start climbing up or press the S key to start climbing down. A good work around that I did for this one is that the size of </a:t>
            </a:r>
            <a:r>
              <a:rPr lang="en-US" dirty="0" err="1"/>
              <a:t>of</a:t>
            </a:r>
            <a:r>
              <a:rPr lang="en-US" dirty="0"/>
              <a:t> the map that are the walls they have an invisible object if a collider and the object itself is in the layer wow that I did this place so that I can check for the layer wall since the walls of this of this map already on the ground layer I couldn't check I couldn't check for the layer without the new colliders.</a:t>
            </a:r>
            <a:endParaRPr lang="en-CA" dirty="0"/>
          </a:p>
        </p:txBody>
      </p:sp>
      <p:sp>
        <p:nvSpPr>
          <p:cNvPr id="4" name="Slide Number Placeholder 3"/>
          <p:cNvSpPr>
            <a:spLocks noGrp="1"/>
          </p:cNvSpPr>
          <p:nvPr>
            <p:ph type="sldNum" sz="quarter" idx="5"/>
          </p:nvPr>
        </p:nvSpPr>
        <p:spPr/>
        <p:txBody>
          <a:bodyPr/>
          <a:lstStyle/>
          <a:p>
            <a:fld id="{B9046642-7185-4D70-B3AB-8A0733FBD323}" type="slidenum">
              <a:rPr lang="en-CA" smtClean="0"/>
              <a:t>4</a:t>
            </a:fld>
            <a:endParaRPr lang="en-CA"/>
          </a:p>
        </p:txBody>
      </p:sp>
    </p:spTree>
    <p:extLst>
      <p:ext uri="{BB962C8B-B14F-4D97-AF65-F5344CB8AC3E}">
        <p14:creationId xmlns:p14="http://schemas.microsoft.com/office/powerpoint/2010/main" val="27306560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extra physics mechanic I did a rocket jumping so it works by first getting the players Mouse position transforming that into a direction and then I </a:t>
            </a:r>
            <a:r>
              <a:rPr lang="en-US" dirty="0" err="1"/>
              <a:t>I</a:t>
            </a:r>
            <a:r>
              <a:rPr lang="en-US" dirty="0"/>
              <a:t> turn into the opposite value so I grabbed this opposite value and I throw it and to the add force as its direction vector and apply the force so that way it launches a player in the opposite direction that the mouse is pointing the player Kind of like recoil</a:t>
            </a:r>
            <a:endParaRPr lang="en-CA" dirty="0"/>
          </a:p>
        </p:txBody>
      </p:sp>
      <p:sp>
        <p:nvSpPr>
          <p:cNvPr id="4" name="Slide Number Placeholder 3"/>
          <p:cNvSpPr>
            <a:spLocks noGrp="1"/>
          </p:cNvSpPr>
          <p:nvPr>
            <p:ph type="sldNum" sz="quarter" idx="5"/>
          </p:nvPr>
        </p:nvSpPr>
        <p:spPr/>
        <p:txBody>
          <a:bodyPr/>
          <a:lstStyle/>
          <a:p>
            <a:fld id="{B9046642-7185-4D70-B3AB-8A0733FBD323}" type="slidenum">
              <a:rPr lang="en-CA" smtClean="0"/>
              <a:t>5</a:t>
            </a:fld>
            <a:endParaRPr lang="en-CA"/>
          </a:p>
        </p:txBody>
      </p:sp>
    </p:spTree>
    <p:extLst>
      <p:ext uri="{BB962C8B-B14F-4D97-AF65-F5344CB8AC3E}">
        <p14:creationId xmlns:p14="http://schemas.microsoft.com/office/powerpoint/2010/main" val="2290820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for the testing on week 13 everything for mostly went well the things that I needed to add were where minor tweaks to the mechanics that I implemented so that they would feel better so for example my dash would keep the momentum even after dashing that way he made it that feel longer than it actually is my Rocket Jump didn't have a cool down so that it will be able and the variable for Speed on wall climbing was too low so it looks like the player was not climbing at all. Apart for the minor fixing I just need to introduce components that we did in class such as terminal velocity and that was it </a:t>
            </a:r>
            <a:endParaRPr lang="en-CA" dirty="0"/>
          </a:p>
        </p:txBody>
      </p:sp>
      <p:sp>
        <p:nvSpPr>
          <p:cNvPr id="4" name="Slide Number Placeholder 3"/>
          <p:cNvSpPr>
            <a:spLocks noGrp="1"/>
          </p:cNvSpPr>
          <p:nvPr>
            <p:ph type="sldNum" sz="quarter" idx="5"/>
          </p:nvPr>
        </p:nvSpPr>
        <p:spPr/>
        <p:txBody>
          <a:bodyPr/>
          <a:lstStyle/>
          <a:p>
            <a:fld id="{B9046642-7185-4D70-B3AB-8A0733FBD323}" type="slidenum">
              <a:rPr lang="en-CA" smtClean="0"/>
              <a:t>6</a:t>
            </a:fld>
            <a:endParaRPr lang="en-CA"/>
          </a:p>
        </p:txBody>
      </p:sp>
    </p:spTree>
    <p:extLst>
      <p:ext uri="{BB962C8B-B14F-4D97-AF65-F5344CB8AC3E}">
        <p14:creationId xmlns:p14="http://schemas.microsoft.com/office/powerpoint/2010/main" val="2576387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1" dirty="0"/>
              <a:t>Easy of use</a:t>
            </a:r>
          </a:p>
          <a:p>
            <a:r>
              <a:rPr lang="en-CA" sz="1200" b="0" dirty="0"/>
              <a:t>Its pretty easy and quick to set a simple controller up, if your game is not too physics </a:t>
            </a:r>
            <a:r>
              <a:rPr lang="en-CA" sz="1200" b="0" dirty="0" err="1"/>
              <a:t>realiable</a:t>
            </a:r>
            <a:r>
              <a:rPr lang="en-CA" sz="1200" b="0" dirty="0"/>
              <a:t> you can get the player movement pretty fast</a:t>
            </a:r>
          </a:p>
          <a:p>
            <a:r>
              <a:rPr lang="en-CA" sz="1200" b="1" dirty="0"/>
              <a:t>Customizability</a:t>
            </a:r>
          </a:p>
          <a:p>
            <a:r>
              <a:rPr lang="en-CA" b="0" dirty="0"/>
              <a:t>The number of options and functions the physics system gives the player is more then enough the allow the player to customize their system to their imagined system</a:t>
            </a:r>
          </a:p>
          <a:p>
            <a:r>
              <a:rPr lang="en-CA" b="1" dirty="0"/>
              <a:t>Depth</a:t>
            </a:r>
          </a:p>
          <a:p>
            <a:r>
              <a:rPr lang="en-CA" b="0" dirty="0"/>
              <a:t>The system has a very height learning curve, it is easy to set something up, but its quite hard to create more advanced and complex physics systems.</a:t>
            </a:r>
          </a:p>
          <a:p>
            <a:r>
              <a:rPr lang="en-CA" b="1" dirty="0"/>
              <a:t>Unexpected</a:t>
            </a:r>
          </a:p>
          <a:p>
            <a:r>
              <a:rPr lang="en-CA" b="0" dirty="0"/>
              <a:t>Lastly it is pretty fun to work on with the system since sometimes the bugs generally tend to be funny, giving me a little break before going back into coding again</a:t>
            </a:r>
          </a:p>
        </p:txBody>
      </p:sp>
      <p:sp>
        <p:nvSpPr>
          <p:cNvPr id="4" name="Slide Number Placeholder 3"/>
          <p:cNvSpPr>
            <a:spLocks noGrp="1"/>
          </p:cNvSpPr>
          <p:nvPr>
            <p:ph type="sldNum" sz="quarter" idx="5"/>
          </p:nvPr>
        </p:nvSpPr>
        <p:spPr/>
        <p:txBody>
          <a:bodyPr/>
          <a:lstStyle/>
          <a:p>
            <a:fld id="{B9046642-7185-4D70-B3AB-8A0733FBD323}" type="slidenum">
              <a:rPr lang="en-CA" smtClean="0"/>
              <a:t>7</a:t>
            </a:fld>
            <a:endParaRPr lang="en-CA"/>
          </a:p>
        </p:txBody>
      </p:sp>
    </p:spTree>
    <p:extLst>
      <p:ext uri="{BB962C8B-B14F-4D97-AF65-F5344CB8AC3E}">
        <p14:creationId xmlns:p14="http://schemas.microsoft.com/office/powerpoint/2010/main" val="39621027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Due to the way that the movement physics was created I had the opposite expected effect from the </a:t>
            </a:r>
            <a:r>
              <a:rPr lang="en-CA" dirty="0" err="1"/>
              <a:t>forcemode</a:t>
            </a:r>
            <a:r>
              <a:rPr lang="en-CA" dirty="0"/>
              <a:t> Force and Impulse, in which the impulse was supposed to work the effect seemed to be inversed and give a sense of teleport. Since the way gravity was coded the player add force felt mostly a teleport.</a:t>
            </a:r>
          </a:p>
          <a:p>
            <a:r>
              <a:rPr lang="en-CA" dirty="0"/>
              <a:t>So I would suggest go either full unity physics or hard </a:t>
            </a:r>
            <a:r>
              <a:rPr lang="en-CA"/>
              <a:t>coded physics</a:t>
            </a:r>
            <a:endParaRPr lang="en-CA" dirty="0"/>
          </a:p>
        </p:txBody>
      </p:sp>
      <p:sp>
        <p:nvSpPr>
          <p:cNvPr id="4" name="Slide Number Placeholder 3"/>
          <p:cNvSpPr>
            <a:spLocks noGrp="1"/>
          </p:cNvSpPr>
          <p:nvPr>
            <p:ph type="sldNum" sz="quarter" idx="5"/>
          </p:nvPr>
        </p:nvSpPr>
        <p:spPr/>
        <p:txBody>
          <a:bodyPr/>
          <a:lstStyle/>
          <a:p>
            <a:fld id="{B9046642-7185-4D70-B3AB-8A0733FBD323}" type="slidenum">
              <a:rPr lang="en-CA" smtClean="0"/>
              <a:t>8</a:t>
            </a:fld>
            <a:endParaRPr lang="en-CA"/>
          </a:p>
        </p:txBody>
      </p:sp>
    </p:spTree>
    <p:extLst>
      <p:ext uri="{BB962C8B-B14F-4D97-AF65-F5344CB8AC3E}">
        <p14:creationId xmlns:p14="http://schemas.microsoft.com/office/powerpoint/2010/main" val="2188758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12/8/2024</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787267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12/8/2024</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153226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12/8/2024</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585100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12/8/2024</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192277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12/8/2024</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1283197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12/8/2024</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082512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12/8/2024</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9157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12/8/2024</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912278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12/8/2024</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895248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12/8/2024</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2955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12/8/2024</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42592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12/8/2024</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64685075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gif"/></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9.gi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62"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65E0E3C-32F3-480B-9842-7611BBE2E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345" y="0"/>
            <a:ext cx="753465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0B7C38-24BA-6AD6-0C4C-277B7988F93A}"/>
              </a:ext>
            </a:extLst>
          </p:cNvPr>
          <p:cNvSpPr>
            <a:spLocks noGrp="1"/>
          </p:cNvSpPr>
          <p:nvPr>
            <p:ph type="ctrTitle"/>
          </p:nvPr>
        </p:nvSpPr>
        <p:spPr>
          <a:xfrm>
            <a:off x="5315736" y="640081"/>
            <a:ext cx="5916145" cy="3812102"/>
          </a:xfrm>
        </p:spPr>
        <p:txBody>
          <a:bodyPr anchor="b">
            <a:normAutofit/>
          </a:bodyPr>
          <a:lstStyle/>
          <a:p>
            <a:pPr algn="l"/>
            <a:r>
              <a:rPr lang="en-CA" dirty="0">
                <a:solidFill>
                  <a:schemeClr val="bg1"/>
                </a:solidFill>
              </a:rPr>
              <a:t>Who am I?</a:t>
            </a:r>
          </a:p>
        </p:txBody>
      </p:sp>
      <p:sp>
        <p:nvSpPr>
          <p:cNvPr id="3" name="Subtitle 2">
            <a:extLst>
              <a:ext uri="{FF2B5EF4-FFF2-40B4-BE49-F238E27FC236}">
                <a16:creationId xmlns:a16="http://schemas.microsoft.com/office/drawing/2014/main" id="{000E528F-1472-AD7A-738C-0D81B1137F7A}"/>
              </a:ext>
            </a:extLst>
          </p:cNvPr>
          <p:cNvSpPr>
            <a:spLocks noGrp="1"/>
          </p:cNvSpPr>
          <p:nvPr>
            <p:ph type="subTitle" idx="1"/>
          </p:nvPr>
        </p:nvSpPr>
        <p:spPr>
          <a:xfrm>
            <a:off x="5315735" y="4646030"/>
            <a:ext cx="5916145" cy="1344868"/>
          </a:xfrm>
        </p:spPr>
        <p:txBody>
          <a:bodyPr anchor="t">
            <a:normAutofit/>
          </a:bodyPr>
          <a:lstStyle/>
          <a:p>
            <a:pPr algn="l"/>
            <a:endParaRPr lang="en-CA" dirty="0"/>
          </a:p>
        </p:txBody>
      </p:sp>
      <p:pic>
        <p:nvPicPr>
          <p:cNvPr id="4" name="Picture 3" descr="Wood human figure">
            <a:extLst>
              <a:ext uri="{FF2B5EF4-FFF2-40B4-BE49-F238E27FC236}">
                <a16:creationId xmlns:a16="http://schemas.microsoft.com/office/drawing/2014/main" id="{8DD78B5C-442E-FCA1-14D0-18D32D746CDA}"/>
              </a:ext>
            </a:extLst>
          </p:cNvPr>
          <p:cNvPicPr>
            <a:picLocks noChangeAspect="1"/>
          </p:cNvPicPr>
          <p:nvPr/>
        </p:nvPicPr>
        <p:blipFill>
          <a:blip r:embed="rId2"/>
          <a:srcRect l="2048" r="52621" b="-1"/>
          <a:stretch/>
        </p:blipFill>
        <p:spPr>
          <a:xfrm>
            <a:off x="20" y="10"/>
            <a:ext cx="4657325" cy="6857990"/>
          </a:xfrm>
          <a:prstGeom prst="rect">
            <a:avLst/>
          </a:prstGeom>
        </p:spPr>
      </p:pic>
    </p:spTree>
    <p:extLst>
      <p:ext uri="{BB962C8B-B14F-4D97-AF65-F5344CB8AC3E}">
        <p14:creationId xmlns:p14="http://schemas.microsoft.com/office/powerpoint/2010/main" val="1197473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734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EAD6C4-218D-7806-99C7-FEB0614E75EF}"/>
              </a:ext>
            </a:extLst>
          </p:cNvPr>
          <p:cNvSpPr>
            <a:spLocks noGrp="1"/>
          </p:cNvSpPr>
          <p:nvPr>
            <p:ph type="title"/>
          </p:nvPr>
        </p:nvSpPr>
        <p:spPr>
          <a:xfrm>
            <a:off x="960120" y="643467"/>
            <a:ext cx="3212593" cy="5571066"/>
          </a:xfrm>
        </p:spPr>
        <p:txBody>
          <a:bodyPr>
            <a:normAutofit/>
          </a:bodyPr>
          <a:lstStyle/>
          <a:p>
            <a:r>
              <a:rPr lang="en-CA" dirty="0"/>
              <a:t>Plans</a:t>
            </a:r>
          </a:p>
        </p:txBody>
      </p:sp>
      <p:sp>
        <p:nvSpPr>
          <p:cNvPr id="4" name="Content Placeholder 2">
            <a:extLst>
              <a:ext uri="{FF2B5EF4-FFF2-40B4-BE49-F238E27FC236}">
                <a16:creationId xmlns:a16="http://schemas.microsoft.com/office/drawing/2014/main" id="{DF3BA7BB-03D0-233F-2A48-9C95D1C36234}"/>
              </a:ext>
            </a:extLst>
          </p:cNvPr>
          <p:cNvSpPr txBox="1">
            <a:spLocks/>
          </p:cNvSpPr>
          <p:nvPr/>
        </p:nvSpPr>
        <p:spPr>
          <a:xfrm>
            <a:off x="960120" y="3210599"/>
            <a:ext cx="1618957" cy="436802"/>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CA" dirty="0"/>
          </a:p>
        </p:txBody>
      </p:sp>
      <p:sp>
        <p:nvSpPr>
          <p:cNvPr id="5" name="Content Placeholder 2">
            <a:extLst>
              <a:ext uri="{FF2B5EF4-FFF2-40B4-BE49-F238E27FC236}">
                <a16:creationId xmlns:a16="http://schemas.microsoft.com/office/drawing/2014/main" id="{FC7BE285-0565-57F1-1002-F0BE4CD4465C}"/>
              </a:ext>
            </a:extLst>
          </p:cNvPr>
          <p:cNvSpPr txBox="1">
            <a:spLocks/>
          </p:cNvSpPr>
          <p:nvPr/>
        </p:nvSpPr>
        <p:spPr>
          <a:xfrm>
            <a:off x="960120" y="3845169"/>
            <a:ext cx="1618957" cy="436802"/>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CA" dirty="0"/>
          </a:p>
        </p:txBody>
      </p:sp>
      <p:graphicFrame>
        <p:nvGraphicFramePr>
          <p:cNvPr id="7" name="Content Placeholder 2">
            <a:extLst>
              <a:ext uri="{FF2B5EF4-FFF2-40B4-BE49-F238E27FC236}">
                <a16:creationId xmlns:a16="http://schemas.microsoft.com/office/drawing/2014/main" id="{D3B8B43D-53A6-38A6-3FC6-D32AB59F186A}"/>
              </a:ext>
            </a:extLst>
          </p:cNvPr>
          <p:cNvGraphicFramePr>
            <a:graphicFrameLocks noGrp="1"/>
          </p:cNvGraphicFramePr>
          <p:nvPr>
            <p:ph idx="1"/>
            <p:extLst>
              <p:ext uri="{D42A27DB-BD31-4B8C-83A1-F6EECF244321}">
                <p14:modId xmlns:p14="http://schemas.microsoft.com/office/powerpoint/2010/main" val="4204984802"/>
              </p:ext>
            </p:extLst>
          </p:nvPr>
        </p:nvGraphicFramePr>
        <p:xfrm>
          <a:off x="5411638" y="643467"/>
          <a:ext cx="5816750" cy="55710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121632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26EB3-1C83-0C3D-A14C-FD4E7C9EF3FF}"/>
              </a:ext>
            </a:extLst>
          </p:cNvPr>
          <p:cNvSpPr>
            <a:spLocks noGrp="1"/>
          </p:cNvSpPr>
          <p:nvPr>
            <p:ph type="title"/>
          </p:nvPr>
        </p:nvSpPr>
        <p:spPr/>
        <p:txBody>
          <a:bodyPr>
            <a:normAutofit/>
          </a:bodyPr>
          <a:lstStyle/>
          <a:p>
            <a:r>
              <a:rPr lang="en-CA" dirty="0"/>
              <a:t>Horizonal mechanic</a:t>
            </a:r>
            <a:br>
              <a:rPr lang="en-CA" dirty="0"/>
            </a:br>
            <a:r>
              <a:rPr lang="en-CA" sz="2700" dirty="0">
                <a:latin typeface="+mn-lt"/>
              </a:rPr>
              <a:t>Dash</a:t>
            </a:r>
          </a:p>
        </p:txBody>
      </p:sp>
      <p:pic>
        <p:nvPicPr>
          <p:cNvPr id="4" name="Picture 3" descr="A video game with grass and rocks&#10;&#10;Description automatically generated">
            <a:extLst>
              <a:ext uri="{FF2B5EF4-FFF2-40B4-BE49-F238E27FC236}">
                <a16:creationId xmlns:a16="http://schemas.microsoft.com/office/drawing/2014/main" id="{EEFEA352-E68F-4AD7-8041-7E01B2E605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667" y="2400802"/>
            <a:ext cx="5906754" cy="3679617"/>
          </a:xfrm>
          <a:prstGeom prst="rect">
            <a:avLst/>
          </a:prstGeom>
        </p:spPr>
      </p:pic>
      <p:pic>
        <p:nvPicPr>
          <p:cNvPr id="6" name="Picture 5">
            <a:extLst>
              <a:ext uri="{FF2B5EF4-FFF2-40B4-BE49-F238E27FC236}">
                <a16:creationId xmlns:a16="http://schemas.microsoft.com/office/drawing/2014/main" id="{03E45633-3937-87D9-1C39-BCA98D18C9A6}"/>
              </a:ext>
            </a:extLst>
          </p:cNvPr>
          <p:cNvPicPr>
            <a:picLocks noChangeAspect="1"/>
          </p:cNvPicPr>
          <p:nvPr/>
        </p:nvPicPr>
        <p:blipFill>
          <a:blip r:embed="rId4"/>
          <a:stretch>
            <a:fillRect/>
          </a:stretch>
        </p:blipFill>
        <p:spPr>
          <a:xfrm>
            <a:off x="6352360" y="2400802"/>
            <a:ext cx="5839640" cy="1276528"/>
          </a:xfrm>
          <a:prstGeom prst="rect">
            <a:avLst/>
          </a:prstGeom>
        </p:spPr>
      </p:pic>
      <p:pic>
        <p:nvPicPr>
          <p:cNvPr id="8" name="Picture 7">
            <a:extLst>
              <a:ext uri="{FF2B5EF4-FFF2-40B4-BE49-F238E27FC236}">
                <a16:creationId xmlns:a16="http://schemas.microsoft.com/office/drawing/2014/main" id="{B6CDD79F-C705-F1A1-BD58-75E6565A5CF5}"/>
              </a:ext>
            </a:extLst>
          </p:cNvPr>
          <p:cNvPicPr>
            <a:picLocks noChangeAspect="1"/>
          </p:cNvPicPr>
          <p:nvPr/>
        </p:nvPicPr>
        <p:blipFill>
          <a:blip r:embed="rId5"/>
          <a:stretch>
            <a:fillRect/>
          </a:stretch>
        </p:blipFill>
        <p:spPr>
          <a:xfrm>
            <a:off x="6591212" y="4007397"/>
            <a:ext cx="4848902" cy="1724266"/>
          </a:xfrm>
          <a:prstGeom prst="rect">
            <a:avLst/>
          </a:prstGeom>
        </p:spPr>
      </p:pic>
    </p:spTree>
    <p:extLst>
      <p:ext uri="{BB962C8B-B14F-4D97-AF65-F5344CB8AC3E}">
        <p14:creationId xmlns:p14="http://schemas.microsoft.com/office/powerpoint/2010/main" val="23841803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F1AC39-5D69-E4C9-366A-B465F9A020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EF4892-01DD-5C7B-D85F-77557CB98C48}"/>
              </a:ext>
            </a:extLst>
          </p:cNvPr>
          <p:cNvSpPr>
            <a:spLocks noGrp="1"/>
          </p:cNvSpPr>
          <p:nvPr>
            <p:ph type="title"/>
          </p:nvPr>
        </p:nvSpPr>
        <p:spPr/>
        <p:txBody>
          <a:bodyPr>
            <a:normAutofit/>
          </a:bodyPr>
          <a:lstStyle/>
          <a:p>
            <a:pPr lvl="0"/>
            <a:r>
              <a:rPr lang="en-CA" dirty="0"/>
              <a:t>Vertical mechanic </a:t>
            </a:r>
            <a:br>
              <a:rPr lang="en-CA" dirty="0"/>
            </a:br>
            <a:r>
              <a:rPr lang="en-CA" sz="2400" dirty="0"/>
              <a:t>Wall climb</a:t>
            </a:r>
            <a:endParaRPr lang="en-US" dirty="0"/>
          </a:p>
        </p:txBody>
      </p:sp>
      <p:pic>
        <p:nvPicPr>
          <p:cNvPr id="5" name="Picture 4" descr="A video game with a robot on a platform&#10;&#10;Description automatically generated">
            <a:extLst>
              <a:ext uri="{FF2B5EF4-FFF2-40B4-BE49-F238E27FC236}">
                <a16:creationId xmlns:a16="http://schemas.microsoft.com/office/drawing/2014/main" id="{94A5530D-2600-1B2C-394A-12669FFAE3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711" y="2876979"/>
            <a:ext cx="5291962" cy="3296632"/>
          </a:xfrm>
          <a:prstGeom prst="rect">
            <a:avLst/>
          </a:prstGeom>
        </p:spPr>
      </p:pic>
      <p:pic>
        <p:nvPicPr>
          <p:cNvPr id="9" name="Picture 8">
            <a:extLst>
              <a:ext uri="{FF2B5EF4-FFF2-40B4-BE49-F238E27FC236}">
                <a16:creationId xmlns:a16="http://schemas.microsoft.com/office/drawing/2014/main" id="{2C93A889-4E92-542F-F4F7-8F98957660D4}"/>
              </a:ext>
            </a:extLst>
          </p:cNvPr>
          <p:cNvPicPr>
            <a:picLocks noChangeAspect="1"/>
          </p:cNvPicPr>
          <p:nvPr/>
        </p:nvPicPr>
        <p:blipFill>
          <a:blip r:embed="rId4"/>
          <a:stretch>
            <a:fillRect/>
          </a:stretch>
        </p:blipFill>
        <p:spPr>
          <a:xfrm>
            <a:off x="5657673" y="3020396"/>
            <a:ext cx="2457793" cy="3153215"/>
          </a:xfrm>
          <a:prstGeom prst="rect">
            <a:avLst/>
          </a:prstGeom>
        </p:spPr>
      </p:pic>
      <p:pic>
        <p:nvPicPr>
          <p:cNvPr id="11" name="Picture 10">
            <a:extLst>
              <a:ext uri="{FF2B5EF4-FFF2-40B4-BE49-F238E27FC236}">
                <a16:creationId xmlns:a16="http://schemas.microsoft.com/office/drawing/2014/main" id="{AA5CA76C-7171-CC5B-1453-85C0A6FFC20C}"/>
              </a:ext>
            </a:extLst>
          </p:cNvPr>
          <p:cNvPicPr>
            <a:picLocks noChangeAspect="1"/>
          </p:cNvPicPr>
          <p:nvPr/>
        </p:nvPicPr>
        <p:blipFill>
          <a:blip r:embed="rId5"/>
          <a:stretch>
            <a:fillRect/>
          </a:stretch>
        </p:blipFill>
        <p:spPr>
          <a:xfrm>
            <a:off x="7894031" y="2372084"/>
            <a:ext cx="4182059" cy="2467319"/>
          </a:xfrm>
          <a:prstGeom prst="rect">
            <a:avLst/>
          </a:prstGeom>
        </p:spPr>
      </p:pic>
    </p:spTree>
    <p:extLst>
      <p:ext uri="{BB962C8B-B14F-4D97-AF65-F5344CB8AC3E}">
        <p14:creationId xmlns:p14="http://schemas.microsoft.com/office/powerpoint/2010/main" val="1049543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7A5E2-068A-9F9C-7635-A3B38B81D3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08612D-89D8-0D82-6E3C-7D15D510620F}"/>
              </a:ext>
            </a:extLst>
          </p:cNvPr>
          <p:cNvSpPr>
            <a:spLocks noGrp="1"/>
          </p:cNvSpPr>
          <p:nvPr>
            <p:ph type="title"/>
          </p:nvPr>
        </p:nvSpPr>
        <p:spPr/>
        <p:txBody>
          <a:bodyPr>
            <a:normAutofit/>
          </a:bodyPr>
          <a:lstStyle/>
          <a:p>
            <a:pPr lvl="0"/>
            <a:r>
              <a:rPr lang="en-CA" dirty="0"/>
              <a:t>Extra physics mechanic </a:t>
            </a:r>
            <a:r>
              <a:rPr lang="en-CA" sz="2400" dirty="0">
                <a:latin typeface="+mn-lt"/>
              </a:rPr>
              <a:t>Rocket Jump</a:t>
            </a:r>
            <a:endParaRPr lang="en-US" dirty="0">
              <a:latin typeface="+mn-lt"/>
            </a:endParaRPr>
          </a:p>
        </p:txBody>
      </p:sp>
      <p:pic>
        <p:nvPicPr>
          <p:cNvPr id="5" name="Picture 4" descr="A video game with a cartoon character&#10;&#10;Description automatically generated">
            <a:extLst>
              <a:ext uri="{FF2B5EF4-FFF2-40B4-BE49-F238E27FC236}">
                <a16:creationId xmlns:a16="http://schemas.microsoft.com/office/drawing/2014/main" id="{62274053-AD3A-04A9-13CA-DFF43D6A16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631" y="2758991"/>
            <a:ext cx="5553075" cy="3457575"/>
          </a:xfrm>
          <a:prstGeom prst="rect">
            <a:avLst/>
          </a:prstGeom>
        </p:spPr>
      </p:pic>
      <p:pic>
        <p:nvPicPr>
          <p:cNvPr id="7" name="Picture 6">
            <a:extLst>
              <a:ext uri="{FF2B5EF4-FFF2-40B4-BE49-F238E27FC236}">
                <a16:creationId xmlns:a16="http://schemas.microsoft.com/office/drawing/2014/main" id="{DA561FCC-F345-C36C-77CB-25DC325ED0B3}"/>
              </a:ext>
            </a:extLst>
          </p:cNvPr>
          <p:cNvPicPr>
            <a:picLocks noChangeAspect="1"/>
          </p:cNvPicPr>
          <p:nvPr/>
        </p:nvPicPr>
        <p:blipFill>
          <a:blip r:embed="rId4"/>
          <a:stretch>
            <a:fillRect/>
          </a:stretch>
        </p:blipFill>
        <p:spPr>
          <a:xfrm>
            <a:off x="6321572" y="3104483"/>
            <a:ext cx="5534797" cy="2381582"/>
          </a:xfrm>
          <a:prstGeom prst="rect">
            <a:avLst/>
          </a:prstGeom>
        </p:spPr>
      </p:pic>
    </p:spTree>
    <p:extLst>
      <p:ext uri="{BB962C8B-B14F-4D97-AF65-F5344CB8AC3E}">
        <p14:creationId xmlns:p14="http://schemas.microsoft.com/office/powerpoint/2010/main" val="1847677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F99E1F-733C-7D34-DA69-472A654E25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7582B9-6382-6A3D-DA90-48E0562CA171}"/>
              </a:ext>
            </a:extLst>
          </p:cNvPr>
          <p:cNvSpPr>
            <a:spLocks noGrp="1"/>
          </p:cNvSpPr>
          <p:nvPr>
            <p:ph type="title"/>
          </p:nvPr>
        </p:nvSpPr>
        <p:spPr/>
        <p:txBody>
          <a:bodyPr>
            <a:normAutofit/>
          </a:bodyPr>
          <a:lstStyle/>
          <a:p>
            <a:pPr lvl="0"/>
            <a:r>
              <a:rPr lang="en-CA" dirty="0"/>
              <a:t>Changes made</a:t>
            </a:r>
            <a:endParaRPr lang="en-US" dirty="0"/>
          </a:p>
        </p:txBody>
      </p:sp>
      <p:pic>
        <p:nvPicPr>
          <p:cNvPr id="16" name="Picture 15" descr="A screenshot of a video game&#10;&#10;Description automatically generated">
            <a:extLst>
              <a:ext uri="{FF2B5EF4-FFF2-40B4-BE49-F238E27FC236}">
                <a16:creationId xmlns:a16="http://schemas.microsoft.com/office/drawing/2014/main" id="{3E566CE5-E92C-CAEC-D18B-EDCC3FF58F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715" y="2823159"/>
            <a:ext cx="5553075" cy="3457575"/>
          </a:xfrm>
          <a:prstGeom prst="rect">
            <a:avLst/>
          </a:prstGeom>
        </p:spPr>
      </p:pic>
      <p:pic>
        <p:nvPicPr>
          <p:cNvPr id="18" name="Picture 17" descr="A screenshot of a video game&#10;&#10;Description automatically generated">
            <a:extLst>
              <a:ext uri="{FF2B5EF4-FFF2-40B4-BE49-F238E27FC236}">
                <a16:creationId xmlns:a16="http://schemas.microsoft.com/office/drawing/2014/main" id="{67F5FF60-4C62-6F77-B673-349DD4E3DB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1212" y="2823158"/>
            <a:ext cx="5553075" cy="3457575"/>
          </a:xfrm>
          <a:prstGeom prst="rect">
            <a:avLst/>
          </a:prstGeom>
        </p:spPr>
      </p:pic>
    </p:spTree>
    <p:extLst>
      <p:ext uri="{BB962C8B-B14F-4D97-AF65-F5344CB8AC3E}">
        <p14:creationId xmlns:p14="http://schemas.microsoft.com/office/powerpoint/2010/main" val="839095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734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2A9581-E4AA-DCCB-82FE-119D0A36D839}"/>
              </a:ext>
            </a:extLst>
          </p:cNvPr>
          <p:cNvSpPr>
            <a:spLocks noGrp="1"/>
          </p:cNvSpPr>
          <p:nvPr>
            <p:ph type="title"/>
          </p:nvPr>
        </p:nvSpPr>
        <p:spPr>
          <a:xfrm>
            <a:off x="960120" y="643467"/>
            <a:ext cx="3212593" cy="5571066"/>
          </a:xfrm>
        </p:spPr>
        <p:txBody>
          <a:bodyPr vert="horz" lIns="91440" tIns="45720" rIns="91440" bIns="45720" rtlCol="0" anchor="ctr">
            <a:normAutofit/>
          </a:bodyPr>
          <a:lstStyle/>
          <a:p>
            <a:r>
              <a:rPr lang="en-US" sz="4100" kern="1200" cap="all" spc="120" baseline="0">
                <a:solidFill>
                  <a:schemeClr val="bg1"/>
                </a:solidFill>
                <a:latin typeface="+mj-lt"/>
                <a:ea typeface="+mj-ea"/>
                <a:cs typeface="+mj-cs"/>
              </a:rPr>
              <a:t>Impressions</a:t>
            </a:r>
          </a:p>
        </p:txBody>
      </p:sp>
      <p:graphicFrame>
        <p:nvGraphicFramePr>
          <p:cNvPr id="8" name="TextBox 3">
            <a:extLst>
              <a:ext uri="{FF2B5EF4-FFF2-40B4-BE49-F238E27FC236}">
                <a16:creationId xmlns:a16="http://schemas.microsoft.com/office/drawing/2014/main" id="{8559A566-9D47-B403-F0F8-F801C5C8FD8C}"/>
              </a:ext>
            </a:extLst>
          </p:cNvPr>
          <p:cNvGraphicFramePr/>
          <p:nvPr>
            <p:extLst>
              <p:ext uri="{D42A27DB-BD31-4B8C-83A1-F6EECF244321}">
                <p14:modId xmlns:p14="http://schemas.microsoft.com/office/powerpoint/2010/main" val="3879048024"/>
              </p:ext>
            </p:extLst>
          </p:nvPr>
        </p:nvGraphicFramePr>
        <p:xfrm>
          <a:off x="5411638" y="643467"/>
          <a:ext cx="5816750" cy="55710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84892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AC465-B41C-4B8C-602C-EF64EE3468CB}"/>
              </a:ext>
            </a:extLst>
          </p:cNvPr>
          <p:cNvSpPr>
            <a:spLocks noGrp="1"/>
          </p:cNvSpPr>
          <p:nvPr>
            <p:ph type="title"/>
          </p:nvPr>
        </p:nvSpPr>
        <p:spPr/>
        <p:txBody>
          <a:bodyPr>
            <a:normAutofit fontScale="90000"/>
          </a:bodyPr>
          <a:lstStyle/>
          <a:p>
            <a:r>
              <a:rPr lang="en-CA" dirty="0"/>
              <a:t>Learned lessons</a:t>
            </a:r>
            <a:br>
              <a:rPr lang="en-CA" dirty="0"/>
            </a:br>
            <a:r>
              <a:rPr lang="en-CA" sz="2700" dirty="0">
                <a:latin typeface="+mn-lt"/>
              </a:rPr>
              <a:t>Hybrid physics systems are not </a:t>
            </a:r>
            <a:br>
              <a:rPr lang="en-CA" sz="2700" dirty="0">
                <a:latin typeface="+mn-lt"/>
              </a:rPr>
            </a:br>
            <a:r>
              <a:rPr lang="en-CA" sz="2700" dirty="0">
                <a:latin typeface="+mn-lt"/>
              </a:rPr>
              <a:t>always the best way to go</a:t>
            </a:r>
            <a:endParaRPr lang="en-CA" dirty="0"/>
          </a:p>
        </p:txBody>
      </p:sp>
      <p:pic>
        <p:nvPicPr>
          <p:cNvPr id="5" name="Picture 4" descr="A video game with a person on a motorcycle&#10;&#10;Description automatically generated">
            <a:extLst>
              <a:ext uri="{FF2B5EF4-FFF2-40B4-BE49-F238E27FC236}">
                <a16:creationId xmlns:a16="http://schemas.microsoft.com/office/drawing/2014/main" id="{97CEB340-9EE4-256E-5239-ADA590FA5B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544" y="3427936"/>
            <a:ext cx="4335129" cy="3430064"/>
          </a:xfrm>
          <a:prstGeom prst="rect">
            <a:avLst/>
          </a:prstGeom>
        </p:spPr>
      </p:pic>
      <p:pic>
        <p:nvPicPr>
          <p:cNvPr id="7" name="Picture 6" descr="A video game with a cartoon character&#10;&#10;Description automatically generated">
            <a:extLst>
              <a:ext uri="{FF2B5EF4-FFF2-40B4-BE49-F238E27FC236}">
                <a16:creationId xmlns:a16="http://schemas.microsoft.com/office/drawing/2014/main" id="{12696A2D-7AE2-487A-D895-2653B905FC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63329" y="3413687"/>
            <a:ext cx="4335129" cy="3430064"/>
          </a:xfrm>
          <a:prstGeom prst="rect">
            <a:avLst/>
          </a:prstGeom>
        </p:spPr>
      </p:pic>
      <p:sp>
        <p:nvSpPr>
          <p:cNvPr id="8" name="TextBox 7">
            <a:extLst>
              <a:ext uri="{FF2B5EF4-FFF2-40B4-BE49-F238E27FC236}">
                <a16:creationId xmlns:a16="http://schemas.microsoft.com/office/drawing/2014/main" id="{D6237DB5-C0CF-6DF2-81C6-C869335D5740}"/>
              </a:ext>
            </a:extLst>
          </p:cNvPr>
          <p:cNvSpPr txBox="1"/>
          <p:nvPr/>
        </p:nvSpPr>
        <p:spPr>
          <a:xfrm>
            <a:off x="975484" y="2583551"/>
            <a:ext cx="3371248" cy="369332"/>
          </a:xfrm>
          <a:prstGeom prst="rect">
            <a:avLst/>
          </a:prstGeom>
          <a:noFill/>
        </p:spPr>
        <p:txBody>
          <a:bodyPr wrap="square" rtlCol="0">
            <a:spAutoFit/>
          </a:bodyPr>
          <a:lstStyle/>
          <a:p>
            <a:pPr algn="ctr"/>
            <a:r>
              <a:rPr lang="en-CA" dirty="0" err="1"/>
              <a:t>ForceMode.Force</a:t>
            </a:r>
            <a:endParaRPr lang="en-CA" dirty="0"/>
          </a:p>
        </p:txBody>
      </p:sp>
      <p:sp>
        <p:nvSpPr>
          <p:cNvPr id="9" name="TextBox 8">
            <a:extLst>
              <a:ext uri="{FF2B5EF4-FFF2-40B4-BE49-F238E27FC236}">
                <a16:creationId xmlns:a16="http://schemas.microsoft.com/office/drawing/2014/main" id="{6A475E49-9A11-7764-BF12-65029BACEA5B}"/>
              </a:ext>
            </a:extLst>
          </p:cNvPr>
          <p:cNvSpPr txBox="1"/>
          <p:nvPr/>
        </p:nvSpPr>
        <p:spPr>
          <a:xfrm>
            <a:off x="7845269" y="2583551"/>
            <a:ext cx="3371248" cy="369332"/>
          </a:xfrm>
          <a:prstGeom prst="rect">
            <a:avLst/>
          </a:prstGeom>
          <a:noFill/>
        </p:spPr>
        <p:txBody>
          <a:bodyPr wrap="square" rtlCol="0">
            <a:spAutoFit/>
          </a:bodyPr>
          <a:lstStyle/>
          <a:p>
            <a:pPr algn="ctr"/>
            <a:r>
              <a:rPr lang="en-CA" dirty="0" err="1"/>
              <a:t>FordeMode.Impulse</a:t>
            </a:r>
            <a:endParaRPr lang="en-CA" dirty="0"/>
          </a:p>
        </p:txBody>
      </p:sp>
    </p:spTree>
    <p:extLst>
      <p:ext uri="{BB962C8B-B14F-4D97-AF65-F5344CB8AC3E}">
        <p14:creationId xmlns:p14="http://schemas.microsoft.com/office/powerpoint/2010/main" val="1874480006"/>
      </p:ext>
    </p:extLst>
  </p:cSld>
  <p:clrMapOvr>
    <a:masterClrMapping/>
  </p:clrMapOvr>
</p:sld>
</file>

<file path=ppt/theme/theme1.xml><?xml version="1.0" encoding="utf-8"?>
<a:theme xmlns:a="http://schemas.openxmlformats.org/drawingml/2006/main" name="JuxtaposeVTI">
  <a:themeElements>
    <a:clrScheme name="AnalogousFromDarkSeedLeftStep">
      <a:dk1>
        <a:srgbClr val="000000"/>
      </a:dk1>
      <a:lt1>
        <a:srgbClr val="FFFFFF"/>
      </a:lt1>
      <a:dk2>
        <a:srgbClr val="413424"/>
      </a:dk2>
      <a:lt2>
        <a:srgbClr val="E8E2E7"/>
      </a:lt2>
      <a:accent1>
        <a:srgbClr val="21BA42"/>
      </a:accent1>
      <a:accent2>
        <a:srgbClr val="36B914"/>
      </a:accent2>
      <a:accent3>
        <a:srgbClr val="7AB11F"/>
      </a:accent3>
      <a:accent4>
        <a:srgbClr val="AAA412"/>
      </a:accent4>
      <a:accent5>
        <a:srgbClr val="E58D24"/>
      </a:accent5>
      <a:accent6>
        <a:srgbClr val="D53017"/>
      </a:accent6>
      <a:hlink>
        <a:srgbClr val="9C7E34"/>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489</TotalTime>
  <Words>707</Words>
  <Application>Microsoft Office PowerPoint</Application>
  <PresentationFormat>Widescreen</PresentationFormat>
  <Paragraphs>40</Paragraphs>
  <Slides>8</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Aptos</vt:lpstr>
      <vt:lpstr>Arial</vt:lpstr>
      <vt:lpstr>Franklin Gothic Demi Cond</vt:lpstr>
      <vt:lpstr>Franklin Gothic Medium</vt:lpstr>
      <vt:lpstr>Wingdings</vt:lpstr>
      <vt:lpstr>JuxtaposeVTI</vt:lpstr>
      <vt:lpstr>Who am I?</vt:lpstr>
      <vt:lpstr>Plans</vt:lpstr>
      <vt:lpstr>Horizonal mechanic Dash</vt:lpstr>
      <vt:lpstr>Vertical mechanic  Wall climb</vt:lpstr>
      <vt:lpstr>Extra physics mechanic Rocket Jump</vt:lpstr>
      <vt:lpstr>Changes made</vt:lpstr>
      <vt:lpstr>Impressions</vt:lpstr>
      <vt:lpstr>Learned lessons Hybrid physics systems are not  always the best way to go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Bruno Rodrigues Barbosa</dc:creator>
  <cp:lastModifiedBy>Bruno Rodrigues Barbosa</cp:lastModifiedBy>
  <cp:revision>2</cp:revision>
  <dcterms:created xsi:type="dcterms:W3CDTF">2024-12-08T00:29:10Z</dcterms:created>
  <dcterms:modified xsi:type="dcterms:W3CDTF">2024-12-08T22:00:37Z</dcterms:modified>
</cp:coreProperties>
</file>

<file path=docProps/thumbnail.jpeg>
</file>